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sldIdLst>
    <p:sldId id="256" r:id="rId5"/>
    <p:sldId id="258" r:id="rId6"/>
    <p:sldId id="257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67DD60-3C87-49C2-92DC-E11ACFAEF0C1}" v="58" dt="2025-03-24T16:47:50.1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1" autoAdjust="0"/>
    <p:restoredTop sz="94660"/>
  </p:normalViewPr>
  <p:slideViewPr>
    <p:cSldViewPr snapToGrid="0">
      <p:cViewPr>
        <p:scale>
          <a:sx n="100" d="100"/>
          <a:sy n="100" d="100"/>
        </p:scale>
        <p:origin x="348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 Lalljie" userId="S::andre@zetpartners.com::8925da39-ad51-4602-a52c-0642e8cd78bb" providerId="AD" clId="Web-{A867DD60-3C87-49C2-92DC-E11ACFAEF0C1}"/>
    <pc:docChg chg="modSld">
      <pc:chgData name="Andre Lalljie" userId="S::andre@zetpartners.com::8925da39-ad51-4602-a52c-0642e8cd78bb" providerId="AD" clId="Web-{A867DD60-3C87-49C2-92DC-E11ACFAEF0C1}" dt="2025-03-24T16:47:48.681" v="52" actId="20577"/>
      <pc:docMkLst>
        <pc:docMk/>
      </pc:docMkLst>
      <pc:sldChg chg="addSp delSp modSp">
        <pc:chgData name="Andre Lalljie" userId="S::andre@zetpartners.com::8925da39-ad51-4602-a52c-0642e8cd78bb" providerId="AD" clId="Web-{A867DD60-3C87-49C2-92DC-E11ACFAEF0C1}" dt="2025-03-24T16:47:48.681" v="52" actId="20577"/>
        <pc:sldMkLst>
          <pc:docMk/>
          <pc:sldMk cId="3902247946" sldId="258"/>
        </pc:sldMkLst>
        <pc:spChg chg="mod">
          <ac:chgData name="Andre Lalljie" userId="S::andre@zetpartners.com::8925da39-ad51-4602-a52c-0642e8cd78bb" providerId="AD" clId="Web-{A867DD60-3C87-49C2-92DC-E11ACFAEF0C1}" dt="2025-03-24T16:34:46.365" v="1" actId="20577"/>
          <ac:spMkLst>
            <pc:docMk/>
            <pc:sldMk cId="3902247946" sldId="258"/>
            <ac:spMk id="2" creationId="{FC9FC8AF-9C31-3576-5723-1905D2219AF8}"/>
          </ac:spMkLst>
        </pc:spChg>
        <pc:spChg chg="mod">
          <ac:chgData name="Andre Lalljie" userId="S::andre@zetpartners.com::8925da39-ad51-4602-a52c-0642e8cd78bb" providerId="AD" clId="Web-{A867DD60-3C87-49C2-92DC-E11ACFAEF0C1}" dt="2025-03-24T16:46:31.523" v="32" actId="14100"/>
          <ac:spMkLst>
            <pc:docMk/>
            <pc:sldMk cId="3902247946" sldId="258"/>
            <ac:spMk id="6" creationId="{9F9D66D5-7BD0-9E6D-B235-BA123D653EFE}"/>
          </ac:spMkLst>
        </pc:spChg>
        <pc:spChg chg="add del mod">
          <ac:chgData name="Andre Lalljie" userId="S::andre@zetpartners.com::8925da39-ad51-4602-a52c-0642e8cd78bb" providerId="AD" clId="Web-{A867DD60-3C87-49C2-92DC-E11ACFAEF0C1}" dt="2025-03-24T16:46:44.554" v="35" actId="1076"/>
          <ac:spMkLst>
            <pc:docMk/>
            <pc:sldMk cId="3902247946" sldId="258"/>
            <ac:spMk id="7" creationId="{CF50B5A6-CB41-3B34-4520-CF2178BC4322}"/>
          </ac:spMkLst>
        </pc:spChg>
        <pc:spChg chg="add mod">
          <ac:chgData name="Andre Lalljie" userId="S::andre@zetpartners.com::8925da39-ad51-4602-a52c-0642e8cd78bb" providerId="AD" clId="Web-{A867DD60-3C87-49C2-92DC-E11ACFAEF0C1}" dt="2025-03-24T16:46:46.492" v="36" actId="1076"/>
          <ac:spMkLst>
            <pc:docMk/>
            <pc:sldMk cId="3902247946" sldId="258"/>
            <ac:spMk id="10" creationId="{390F7A8E-2BD6-376C-03DA-F60CAA588CC8}"/>
          </ac:spMkLst>
        </pc:spChg>
        <pc:spChg chg="add mod">
          <ac:chgData name="Andre Lalljie" userId="S::andre@zetpartners.com::8925da39-ad51-4602-a52c-0642e8cd78bb" providerId="AD" clId="Web-{A867DD60-3C87-49C2-92DC-E11ACFAEF0C1}" dt="2025-03-24T16:46:50.179" v="37" actId="1076"/>
          <ac:spMkLst>
            <pc:docMk/>
            <pc:sldMk cId="3902247946" sldId="258"/>
            <ac:spMk id="11" creationId="{66FFC101-4808-0C6E-7DE7-9E4E1BA77B1F}"/>
          </ac:spMkLst>
        </pc:spChg>
        <pc:spChg chg="add mod">
          <ac:chgData name="Andre Lalljie" userId="S::andre@zetpartners.com::8925da39-ad51-4602-a52c-0642e8cd78bb" providerId="AD" clId="Web-{A867DD60-3C87-49C2-92DC-E11ACFAEF0C1}" dt="2025-03-24T16:47:48.681" v="52" actId="20577"/>
          <ac:spMkLst>
            <pc:docMk/>
            <pc:sldMk cId="3902247946" sldId="258"/>
            <ac:spMk id="12" creationId="{5C86669D-C423-F1A1-7810-141674C8DABE}"/>
          </ac:spMkLst>
        </pc:spChg>
        <pc:spChg chg="mod">
          <ac:chgData name="Andre Lalljie" userId="S::andre@zetpartners.com::8925da39-ad51-4602-a52c-0642e8cd78bb" providerId="AD" clId="Web-{A867DD60-3C87-49C2-92DC-E11ACFAEF0C1}" dt="2025-03-24T16:47:14.852" v="38" actId="1076"/>
          <ac:spMkLst>
            <pc:docMk/>
            <pc:sldMk cId="3902247946" sldId="258"/>
            <ac:spMk id="200" creationId="{BC8C6E3C-B228-00B8-A5F2-985CBA4FDA0A}"/>
          </ac:spMkLst>
        </pc:spChg>
      </pc:sldChg>
    </pc:docChg>
  </pc:docChgLst>
  <pc:docChgLst>
    <pc:chgData name="Andre Lalljie" userId="3e41c238a6ef9c2d" providerId="LiveId" clId="{9B15A8B6-90EB-40E0-82AC-EE421A6C8FE7}"/>
    <pc:docChg chg="undo redo custSel addSld delSld modSld sldOrd">
      <pc:chgData name="Andre Lalljie" userId="3e41c238a6ef9c2d" providerId="LiveId" clId="{9B15A8B6-90EB-40E0-82AC-EE421A6C8FE7}" dt="2025-03-21T20:46:56.484" v="3241" actId="20577"/>
      <pc:docMkLst>
        <pc:docMk/>
      </pc:docMkLst>
      <pc:sldChg chg="addSp delSp modSp mod">
        <pc:chgData name="Andre Lalljie" userId="3e41c238a6ef9c2d" providerId="LiveId" clId="{9B15A8B6-90EB-40E0-82AC-EE421A6C8FE7}" dt="2025-03-21T19:43:54.369" v="1422" actId="478"/>
        <pc:sldMkLst>
          <pc:docMk/>
          <pc:sldMk cId="915537909" sldId="256"/>
        </pc:sldMkLst>
        <pc:spChg chg="del mod">
          <ac:chgData name="Andre Lalljie" userId="3e41c238a6ef9c2d" providerId="LiveId" clId="{9B15A8B6-90EB-40E0-82AC-EE421A6C8FE7}" dt="2025-03-21T15:44:10.482" v="555" actId="478"/>
          <ac:spMkLst>
            <pc:docMk/>
            <pc:sldMk cId="915537909" sldId="256"/>
            <ac:spMk id="5" creationId="{8CC3B0B3-F35F-22EC-849B-54F51ED692EC}"/>
          </ac:spMkLst>
        </pc:spChg>
        <pc:spChg chg="del mod">
          <ac:chgData name="Andre Lalljie" userId="3e41c238a6ef9c2d" providerId="LiveId" clId="{9B15A8B6-90EB-40E0-82AC-EE421A6C8FE7}" dt="2025-03-21T17:10:57.517" v="879" actId="478"/>
          <ac:spMkLst>
            <pc:docMk/>
            <pc:sldMk cId="915537909" sldId="256"/>
            <ac:spMk id="6" creationId="{FAEF13E0-ADAF-0D7B-3CFE-5D18AC8A4BF5}"/>
          </ac:spMkLst>
        </pc:spChg>
        <pc:spChg chg="mod ord">
          <ac:chgData name="Andre Lalljie" userId="3e41c238a6ef9c2d" providerId="LiveId" clId="{9B15A8B6-90EB-40E0-82AC-EE421A6C8FE7}" dt="2025-03-21T18:05:41.472" v="1081" actId="166"/>
          <ac:spMkLst>
            <pc:docMk/>
            <pc:sldMk cId="915537909" sldId="256"/>
            <ac:spMk id="7" creationId="{28CD080E-B244-88AA-CE06-F8F410068624}"/>
          </ac:spMkLst>
        </pc:spChg>
        <pc:spChg chg="del mod">
          <ac:chgData name="Andre Lalljie" userId="3e41c238a6ef9c2d" providerId="LiveId" clId="{9B15A8B6-90EB-40E0-82AC-EE421A6C8FE7}" dt="2025-03-21T17:10:55.342" v="878" actId="478"/>
          <ac:spMkLst>
            <pc:docMk/>
            <pc:sldMk cId="915537909" sldId="256"/>
            <ac:spMk id="8" creationId="{5904AC95-E277-7533-9895-094493B69965}"/>
          </ac:spMkLst>
        </pc:spChg>
        <pc:spChg chg="del mod">
          <ac:chgData name="Andre Lalljie" userId="3e41c238a6ef9c2d" providerId="LiveId" clId="{9B15A8B6-90EB-40E0-82AC-EE421A6C8FE7}" dt="2025-03-21T17:20:21.605" v="900" actId="478"/>
          <ac:spMkLst>
            <pc:docMk/>
            <pc:sldMk cId="915537909" sldId="256"/>
            <ac:spMk id="10" creationId="{97D1A689-30C8-399C-3B08-89CABBE51F09}"/>
          </ac:spMkLst>
        </pc:spChg>
        <pc:spChg chg="del mod">
          <ac:chgData name="Andre Lalljie" userId="3e41c238a6ef9c2d" providerId="LiveId" clId="{9B15A8B6-90EB-40E0-82AC-EE421A6C8FE7}" dt="2025-03-21T17:20:23.357" v="901" actId="478"/>
          <ac:spMkLst>
            <pc:docMk/>
            <pc:sldMk cId="915537909" sldId="256"/>
            <ac:spMk id="11" creationId="{9DDAD977-F75E-0482-4DB0-ED6D5C6C844A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12" creationId="{226EC2E6-DA27-1022-3BC2-F49053B9F098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13" creationId="{7A1E3EDC-2F2E-5F40-E592-6A04B3147049}"/>
          </ac:spMkLst>
        </pc:spChg>
        <pc:spChg chg="add mod">
          <ac:chgData name="Andre Lalljie" userId="3e41c238a6ef9c2d" providerId="LiveId" clId="{9B15A8B6-90EB-40E0-82AC-EE421A6C8FE7}" dt="2025-03-21T15:31:48.015" v="209" actId="1076"/>
          <ac:spMkLst>
            <pc:docMk/>
            <pc:sldMk cId="915537909" sldId="256"/>
            <ac:spMk id="14" creationId="{8BBA5C12-FBA7-8DF2-80DD-ABE8DCBC749F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15" creationId="{C142DF26-2679-3E34-CE57-88B2BC7224D4}"/>
          </ac:spMkLst>
        </pc:spChg>
        <pc:spChg chg="add mod">
          <ac:chgData name="Andre Lalljie" userId="3e41c238a6ef9c2d" providerId="LiveId" clId="{9B15A8B6-90EB-40E0-82AC-EE421A6C8FE7}" dt="2025-03-21T15:31:56.768" v="211" actId="1076"/>
          <ac:spMkLst>
            <pc:docMk/>
            <pc:sldMk cId="915537909" sldId="256"/>
            <ac:spMk id="16" creationId="{F3D22496-3DAF-2DD5-B8C5-0C8CD8683DAD}"/>
          </ac:spMkLst>
        </pc:spChg>
        <pc:spChg chg="add mod">
          <ac:chgData name="Andre Lalljie" userId="3e41c238a6ef9c2d" providerId="LiveId" clId="{9B15A8B6-90EB-40E0-82AC-EE421A6C8FE7}" dt="2025-03-21T15:31:00.414" v="198" actId="1076"/>
          <ac:spMkLst>
            <pc:docMk/>
            <pc:sldMk cId="915537909" sldId="256"/>
            <ac:spMk id="17" creationId="{AFB6935E-5591-4C04-B9BB-B09A010023B2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18" creationId="{DBEDDD5F-1B29-F555-0954-5AE8852DF00B}"/>
          </ac:spMkLst>
        </pc:spChg>
        <pc:spChg chg="add mod">
          <ac:chgData name="Andre Lalljie" userId="3e41c238a6ef9c2d" providerId="LiveId" clId="{9B15A8B6-90EB-40E0-82AC-EE421A6C8FE7}" dt="2025-03-21T15:31:39.544" v="206" actId="1076"/>
          <ac:spMkLst>
            <pc:docMk/>
            <pc:sldMk cId="915537909" sldId="256"/>
            <ac:spMk id="19" creationId="{0E2EBFC9-1750-B271-1ACE-3ADF290AB11B}"/>
          </ac:spMkLst>
        </pc:spChg>
        <pc:spChg chg="add mod">
          <ac:chgData name="Andre Lalljie" userId="3e41c238a6ef9c2d" providerId="LiveId" clId="{9B15A8B6-90EB-40E0-82AC-EE421A6C8FE7}" dt="2025-03-21T15:31:35.323" v="205" actId="1076"/>
          <ac:spMkLst>
            <pc:docMk/>
            <pc:sldMk cId="915537909" sldId="256"/>
            <ac:spMk id="20" creationId="{0336741D-8D14-5A67-D55C-9895D38C082E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21" creationId="{BE66222D-3702-168F-6ADC-98476D8B4289}"/>
          </ac:spMkLst>
        </pc:spChg>
        <pc:spChg chg="add del mod">
          <ac:chgData name="Andre Lalljie" userId="3e41c238a6ef9c2d" providerId="LiveId" clId="{9B15A8B6-90EB-40E0-82AC-EE421A6C8FE7}" dt="2025-03-21T15:35:21.794" v="227" actId="478"/>
          <ac:spMkLst>
            <pc:docMk/>
            <pc:sldMk cId="915537909" sldId="256"/>
            <ac:spMk id="22" creationId="{7F42E727-CBDF-D722-55B2-020AB2281BDB}"/>
          </ac:spMkLst>
        </pc:spChg>
        <pc:spChg chg="add del mod">
          <ac:chgData name="Andre Lalljie" userId="3e41c238a6ef9c2d" providerId="LiveId" clId="{9B15A8B6-90EB-40E0-82AC-EE421A6C8FE7}" dt="2025-03-21T15:35:40.602" v="230" actId="478"/>
          <ac:spMkLst>
            <pc:docMk/>
            <pc:sldMk cId="915537909" sldId="256"/>
            <ac:spMk id="23" creationId="{C773FF98-D3B2-0DA1-0B2C-4A1B3F748A1C}"/>
          </ac:spMkLst>
        </pc:spChg>
        <pc:spChg chg="add mod">
          <ac:chgData name="Andre Lalljie" userId="3e41c238a6ef9c2d" providerId="LiveId" clId="{9B15A8B6-90EB-40E0-82AC-EE421A6C8FE7}" dt="2025-03-21T17:06:16.542" v="829" actId="1076"/>
          <ac:spMkLst>
            <pc:docMk/>
            <pc:sldMk cId="915537909" sldId="256"/>
            <ac:spMk id="24" creationId="{12C64BEF-D85F-0935-F377-6FDB24D28A57}"/>
          </ac:spMkLst>
        </pc:spChg>
        <pc:spChg chg="add mod">
          <ac:chgData name="Andre Lalljie" userId="3e41c238a6ef9c2d" providerId="LiveId" clId="{9B15A8B6-90EB-40E0-82AC-EE421A6C8FE7}" dt="2025-03-21T17:06:16.542" v="829" actId="1076"/>
          <ac:spMkLst>
            <pc:docMk/>
            <pc:sldMk cId="915537909" sldId="256"/>
            <ac:spMk id="25" creationId="{DF094221-BC94-5C6B-FEDB-78A2999CCAE7}"/>
          </ac:spMkLst>
        </pc:spChg>
        <pc:spChg chg="add mod">
          <ac:chgData name="Andre Lalljie" userId="3e41c238a6ef9c2d" providerId="LiveId" clId="{9B15A8B6-90EB-40E0-82AC-EE421A6C8FE7}" dt="2025-03-21T17:06:16.542" v="829" actId="1076"/>
          <ac:spMkLst>
            <pc:docMk/>
            <pc:sldMk cId="915537909" sldId="256"/>
            <ac:spMk id="26" creationId="{01435797-D205-E042-0CCF-B9BD2E6FC942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27" creationId="{F6783825-3BF7-E15F-6BA4-3B9BBF312AE1}"/>
          </ac:spMkLst>
        </pc:spChg>
        <pc:spChg chg="add mod">
          <ac:chgData name="Andre Lalljie" userId="3e41c238a6ef9c2d" providerId="LiveId" clId="{9B15A8B6-90EB-40E0-82AC-EE421A6C8FE7}" dt="2025-03-21T15:33:37.823" v="215" actId="1076"/>
          <ac:spMkLst>
            <pc:docMk/>
            <pc:sldMk cId="915537909" sldId="256"/>
            <ac:spMk id="28" creationId="{9EE4AD92-A9FC-B9E7-45BF-EAB0A3676BBA}"/>
          </ac:spMkLst>
        </pc:spChg>
        <pc:spChg chg="add mod">
          <ac:chgData name="Andre Lalljie" userId="3e41c238a6ef9c2d" providerId="LiveId" clId="{9B15A8B6-90EB-40E0-82AC-EE421A6C8FE7}" dt="2025-03-21T17:06:16.542" v="829" actId="1076"/>
          <ac:spMkLst>
            <pc:docMk/>
            <pc:sldMk cId="915537909" sldId="256"/>
            <ac:spMk id="29" creationId="{100E0AFB-2CFF-746B-FD27-0FD5A1A3CBC7}"/>
          </ac:spMkLst>
        </pc:spChg>
        <pc:spChg chg="add mod">
          <ac:chgData name="Andre Lalljie" userId="3e41c238a6ef9c2d" providerId="LiveId" clId="{9B15A8B6-90EB-40E0-82AC-EE421A6C8FE7}" dt="2025-03-21T17:06:16.542" v="829" actId="1076"/>
          <ac:spMkLst>
            <pc:docMk/>
            <pc:sldMk cId="915537909" sldId="256"/>
            <ac:spMk id="30" creationId="{5120E136-5C79-B1CA-7A92-403B26A3211A}"/>
          </ac:spMkLst>
        </pc:spChg>
        <pc:spChg chg="add mod">
          <ac:chgData name="Andre Lalljie" userId="3e41c238a6ef9c2d" providerId="LiveId" clId="{9B15A8B6-90EB-40E0-82AC-EE421A6C8FE7}" dt="2025-03-21T17:06:16.542" v="829" actId="1076"/>
          <ac:spMkLst>
            <pc:docMk/>
            <pc:sldMk cId="915537909" sldId="256"/>
            <ac:spMk id="31" creationId="{022B0401-77D9-5ECF-6603-D199F1F2784E}"/>
          </ac:spMkLst>
        </pc:spChg>
        <pc:spChg chg="add del mod">
          <ac:chgData name="Andre Lalljie" userId="3e41c238a6ef9c2d" providerId="LiveId" clId="{9B15A8B6-90EB-40E0-82AC-EE421A6C8FE7}" dt="2025-03-21T15:35:24.835" v="228" actId="478"/>
          <ac:spMkLst>
            <pc:docMk/>
            <pc:sldMk cId="915537909" sldId="256"/>
            <ac:spMk id="32" creationId="{2D0E2B55-A364-E138-9B11-350E7D46B73A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33" creationId="{F065E9E1-7C47-25FE-8D74-7EC798917FA5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34" creationId="{56CFD3C7-69C3-7A9F-7D09-1AE7D0F250FD}"/>
          </ac:spMkLst>
        </pc:spChg>
        <pc:spChg chg="add mod">
          <ac:chgData name="Andre Lalljie" userId="3e41c238a6ef9c2d" providerId="LiveId" clId="{9B15A8B6-90EB-40E0-82AC-EE421A6C8FE7}" dt="2025-03-21T15:33:52.673" v="217" actId="1076"/>
          <ac:spMkLst>
            <pc:docMk/>
            <pc:sldMk cId="915537909" sldId="256"/>
            <ac:spMk id="35" creationId="{D8AF7B27-D2BE-384C-414D-391AE5BE900D}"/>
          </ac:spMkLst>
        </pc:spChg>
        <pc:spChg chg="add mod">
          <ac:chgData name="Andre Lalljie" userId="3e41c238a6ef9c2d" providerId="LiveId" clId="{9B15A8B6-90EB-40E0-82AC-EE421A6C8FE7}" dt="2025-03-21T15:33:52.673" v="217" actId="1076"/>
          <ac:spMkLst>
            <pc:docMk/>
            <pc:sldMk cId="915537909" sldId="256"/>
            <ac:spMk id="36" creationId="{7CE36D64-BB92-25B0-67C7-10142742840B}"/>
          </ac:spMkLst>
        </pc:spChg>
        <pc:spChg chg="add mod">
          <ac:chgData name="Andre Lalljie" userId="3e41c238a6ef9c2d" providerId="LiveId" clId="{9B15A8B6-90EB-40E0-82AC-EE421A6C8FE7}" dt="2025-03-21T15:33:52.673" v="217" actId="1076"/>
          <ac:spMkLst>
            <pc:docMk/>
            <pc:sldMk cId="915537909" sldId="256"/>
            <ac:spMk id="37" creationId="{427AA849-C031-FC8A-7DD6-06BA53574843}"/>
          </ac:spMkLst>
        </pc:spChg>
        <pc:spChg chg="add mod">
          <ac:chgData name="Andre Lalljie" userId="3e41c238a6ef9c2d" providerId="LiveId" clId="{9B15A8B6-90EB-40E0-82AC-EE421A6C8FE7}" dt="2025-03-21T15:33:52.673" v="217" actId="1076"/>
          <ac:spMkLst>
            <pc:docMk/>
            <pc:sldMk cId="915537909" sldId="256"/>
            <ac:spMk id="38" creationId="{6E69E20F-1A78-3C82-CF85-885287F7AF3F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39" creationId="{DA97B14C-EA14-8316-8298-C78162BC29C5}"/>
          </ac:spMkLst>
        </pc:spChg>
        <pc:spChg chg="add mod">
          <ac:chgData name="Andre Lalljie" userId="3e41c238a6ef9c2d" providerId="LiveId" clId="{9B15A8B6-90EB-40E0-82AC-EE421A6C8FE7}" dt="2025-03-21T15:33:52.673" v="217" actId="1076"/>
          <ac:spMkLst>
            <pc:docMk/>
            <pc:sldMk cId="915537909" sldId="256"/>
            <ac:spMk id="40" creationId="{93C88BE2-A4CB-74DA-6C6D-8BFD8E19E577}"/>
          </ac:spMkLst>
        </pc:spChg>
        <pc:spChg chg="add mod">
          <ac:chgData name="Andre Lalljie" userId="3e41c238a6ef9c2d" providerId="LiveId" clId="{9B15A8B6-90EB-40E0-82AC-EE421A6C8FE7}" dt="2025-03-21T17:06:16.542" v="829" actId="1076"/>
          <ac:spMkLst>
            <pc:docMk/>
            <pc:sldMk cId="915537909" sldId="256"/>
            <ac:spMk id="41" creationId="{C6274D87-6094-F547-4213-8A111C5B9F57}"/>
          </ac:spMkLst>
        </pc:spChg>
        <pc:spChg chg="add del mod">
          <ac:chgData name="Andre Lalljie" userId="3e41c238a6ef9c2d" providerId="LiveId" clId="{9B15A8B6-90EB-40E0-82AC-EE421A6C8FE7}" dt="2025-03-21T15:35:28.093" v="229" actId="478"/>
          <ac:spMkLst>
            <pc:docMk/>
            <pc:sldMk cId="915537909" sldId="256"/>
            <ac:spMk id="42" creationId="{926740A9-8712-0AB9-94E1-B4DD748C950F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43" creationId="{28E4E61B-AFE3-7B26-A851-762A4FB21B64}"/>
          </ac:spMkLst>
        </pc:spChg>
        <pc:spChg chg="add mod">
          <ac:chgData name="Andre Lalljie" userId="3e41c238a6ef9c2d" providerId="LiveId" clId="{9B15A8B6-90EB-40E0-82AC-EE421A6C8FE7}" dt="2025-03-21T15:34:12.939" v="220" actId="1076"/>
          <ac:spMkLst>
            <pc:docMk/>
            <pc:sldMk cId="915537909" sldId="256"/>
            <ac:spMk id="44" creationId="{0AB98295-AF1D-9201-1468-64A8A57315FC}"/>
          </ac:spMkLst>
        </pc:spChg>
        <pc:spChg chg="add mod">
          <ac:chgData name="Andre Lalljie" userId="3e41c238a6ef9c2d" providerId="LiveId" clId="{9B15A8B6-90EB-40E0-82AC-EE421A6C8FE7}" dt="2025-03-21T15:34:12.939" v="220" actId="1076"/>
          <ac:spMkLst>
            <pc:docMk/>
            <pc:sldMk cId="915537909" sldId="256"/>
            <ac:spMk id="45" creationId="{8BA1B12D-2556-E2E2-F759-B932EA6448F0}"/>
          </ac:spMkLst>
        </pc:spChg>
        <pc:spChg chg="add mod">
          <ac:chgData name="Andre Lalljie" userId="3e41c238a6ef9c2d" providerId="LiveId" clId="{9B15A8B6-90EB-40E0-82AC-EE421A6C8FE7}" dt="2025-03-21T15:34:12.939" v="220" actId="1076"/>
          <ac:spMkLst>
            <pc:docMk/>
            <pc:sldMk cId="915537909" sldId="256"/>
            <ac:spMk id="46" creationId="{ABC45766-2D4A-8BCF-D1B9-84459EA181EB}"/>
          </ac:spMkLst>
        </pc:spChg>
        <pc:spChg chg="add mod">
          <ac:chgData name="Andre Lalljie" userId="3e41c238a6ef9c2d" providerId="LiveId" clId="{9B15A8B6-90EB-40E0-82AC-EE421A6C8FE7}" dt="2025-03-21T15:34:12.939" v="220" actId="1076"/>
          <ac:spMkLst>
            <pc:docMk/>
            <pc:sldMk cId="915537909" sldId="256"/>
            <ac:spMk id="47" creationId="{698196AF-B186-4D2C-AF54-140A684DA390}"/>
          </ac:spMkLst>
        </pc:spChg>
        <pc:spChg chg="add mod">
          <ac:chgData name="Andre Lalljie" userId="3e41c238a6ef9c2d" providerId="LiveId" clId="{9B15A8B6-90EB-40E0-82AC-EE421A6C8FE7}" dt="2025-03-21T15:34:12.939" v="220" actId="1076"/>
          <ac:spMkLst>
            <pc:docMk/>
            <pc:sldMk cId="915537909" sldId="256"/>
            <ac:spMk id="48" creationId="{0E3C3AC7-B5C5-C1A4-D1F0-906E0F1CA92B}"/>
          </ac:spMkLst>
        </pc:spChg>
        <pc:spChg chg="add mod">
          <ac:chgData name="Andre Lalljie" userId="3e41c238a6ef9c2d" providerId="LiveId" clId="{9B15A8B6-90EB-40E0-82AC-EE421A6C8FE7}" dt="2025-03-21T15:34:12.939" v="220" actId="1076"/>
          <ac:spMkLst>
            <pc:docMk/>
            <pc:sldMk cId="915537909" sldId="256"/>
            <ac:spMk id="49" creationId="{BB53240F-EEA8-41D5-4B70-1A04264512D1}"/>
          </ac:spMkLst>
        </pc:spChg>
        <pc:spChg chg="add mod">
          <ac:chgData name="Andre Lalljie" userId="3e41c238a6ef9c2d" providerId="LiveId" clId="{9B15A8B6-90EB-40E0-82AC-EE421A6C8FE7}" dt="2025-03-21T15:34:12.939" v="220" actId="1076"/>
          <ac:spMkLst>
            <pc:docMk/>
            <pc:sldMk cId="915537909" sldId="256"/>
            <ac:spMk id="50" creationId="{4C7D4240-CFEA-8587-0CDA-B26752D567D9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51" creationId="{7A8CC033-3E12-E8BA-C98C-7B46D92DA4E8}"/>
          </ac:spMkLst>
        </pc:spChg>
        <pc:spChg chg="add mod">
          <ac:chgData name="Andre Lalljie" userId="3e41c238a6ef9c2d" providerId="LiveId" clId="{9B15A8B6-90EB-40E0-82AC-EE421A6C8FE7}" dt="2025-03-21T15:34:23.641" v="222" actId="1076"/>
          <ac:spMkLst>
            <pc:docMk/>
            <pc:sldMk cId="915537909" sldId="256"/>
            <ac:spMk id="52" creationId="{38A5442E-B6EE-BB55-4AF4-0D1D091F521C}"/>
          </ac:spMkLst>
        </pc:spChg>
        <pc:spChg chg="add mod">
          <ac:chgData name="Andre Lalljie" userId="3e41c238a6ef9c2d" providerId="LiveId" clId="{9B15A8B6-90EB-40E0-82AC-EE421A6C8FE7}" dt="2025-03-21T15:34:23.641" v="222" actId="1076"/>
          <ac:spMkLst>
            <pc:docMk/>
            <pc:sldMk cId="915537909" sldId="256"/>
            <ac:spMk id="53" creationId="{C7928E6F-F314-DDAC-5928-B15666FB4A47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54" creationId="{7CC53240-3F14-98DC-FFD3-9D40DF509722}"/>
          </ac:spMkLst>
        </pc:spChg>
        <pc:spChg chg="add mod">
          <ac:chgData name="Andre Lalljie" userId="3e41c238a6ef9c2d" providerId="LiveId" clId="{9B15A8B6-90EB-40E0-82AC-EE421A6C8FE7}" dt="2025-03-21T15:34:23.641" v="222" actId="1076"/>
          <ac:spMkLst>
            <pc:docMk/>
            <pc:sldMk cId="915537909" sldId="256"/>
            <ac:spMk id="55" creationId="{5B604DC7-B65F-77CB-48ED-A7DEE0028A19}"/>
          </ac:spMkLst>
        </pc:spChg>
        <pc:spChg chg="add mod">
          <ac:chgData name="Andre Lalljie" userId="3e41c238a6ef9c2d" providerId="LiveId" clId="{9B15A8B6-90EB-40E0-82AC-EE421A6C8FE7}" dt="2025-03-21T15:34:23.641" v="222" actId="1076"/>
          <ac:spMkLst>
            <pc:docMk/>
            <pc:sldMk cId="915537909" sldId="256"/>
            <ac:spMk id="56" creationId="{3924FA2D-6339-7E65-3549-1A4E6C776F4B}"/>
          </ac:spMkLst>
        </pc:spChg>
        <pc:spChg chg="add mod">
          <ac:chgData name="Andre Lalljie" userId="3e41c238a6ef9c2d" providerId="LiveId" clId="{9B15A8B6-90EB-40E0-82AC-EE421A6C8FE7}" dt="2025-03-21T15:34:23.641" v="222" actId="1076"/>
          <ac:spMkLst>
            <pc:docMk/>
            <pc:sldMk cId="915537909" sldId="256"/>
            <ac:spMk id="57" creationId="{B8A6C414-BBD1-489C-FFE8-6C70CB53DB91}"/>
          </ac:spMkLst>
        </pc:spChg>
        <pc:spChg chg="add mod">
          <ac:chgData name="Andre Lalljie" userId="3e41c238a6ef9c2d" providerId="LiveId" clId="{9B15A8B6-90EB-40E0-82AC-EE421A6C8FE7}" dt="2025-03-21T15:34:23.641" v="222" actId="1076"/>
          <ac:spMkLst>
            <pc:docMk/>
            <pc:sldMk cId="915537909" sldId="256"/>
            <ac:spMk id="58" creationId="{0608B85B-A548-5BA3-C490-BE80BFCF6CBE}"/>
          </ac:spMkLst>
        </pc:spChg>
        <pc:spChg chg="add mod">
          <ac:chgData name="Andre Lalljie" userId="3e41c238a6ef9c2d" providerId="LiveId" clId="{9B15A8B6-90EB-40E0-82AC-EE421A6C8FE7}" dt="2025-03-21T15:34:23.641" v="222" actId="1076"/>
          <ac:spMkLst>
            <pc:docMk/>
            <pc:sldMk cId="915537909" sldId="256"/>
            <ac:spMk id="59" creationId="{6142D87A-DAB9-F75B-2C70-712FD96C828F}"/>
          </ac:spMkLst>
        </pc:spChg>
        <pc:spChg chg="add mod">
          <ac:chgData name="Andre Lalljie" userId="3e41c238a6ef9c2d" providerId="LiveId" clId="{9B15A8B6-90EB-40E0-82AC-EE421A6C8FE7}" dt="2025-03-21T15:34:23.641" v="222" actId="1076"/>
          <ac:spMkLst>
            <pc:docMk/>
            <pc:sldMk cId="915537909" sldId="256"/>
            <ac:spMk id="60" creationId="{32E171ED-4E04-0245-7754-1CDAB9DC566D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61" creationId="{906499FE-27BE-3287-8778-EA7F2F0FEFEF}"/>
          </ac:spMkLst>
        </pc:spChg>
        <pc:spChg chg="add mod">
          <ac:chgData name="Andre Lalljie" userId="3e41c238a6ef9c2d" providerId="LiveId" clId="{9B15A8B6-90EB-40E0-82AC-EE421A6C8FE7}" dt="2025-03-21T15:34:37.816" v="224" actId="1076"/>
          <ac:spMkLst>
            <pc:docMk/>
            <pc:sldMk cId="915537909" sldId="256"/>
            <ac:spMk id="62" creationId="{D8EAEE99-C955-2FA6-5548-92DEB3FE2FC3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63" creationId="{49116AF5-5EA5-19B7-E482-EFDF983F1105}"/>
          </ac:spMkLst>
        </pc:spChg>
        <pc:spChg chg="add mod">
          <ac:chgData name="Andre Lalljie" userId="3e41c238a6ef9c2d" providerId="LiveId" clId="{9B15A8B6-90EB-40E0-82AC-EE421A6C8FE7}" dt="2025-03-21T15:34:37.816" v="224" actId="1076"/>
          <ac:spMkLst>
            <pc:docMk/>
            <pc:sldMk cId="915537909" sldId="256"/>
            <ac:spMk id="64" creationId="{ED70291C-437A-E64D-F52C-9DFE7E65836F}"/>
          </ac:spMkLst>
        </pc:spChg>
        <pc:spChg chg="add mod">
          <ac:chgData name="Andre Lalljie" userId="3e41c238a6ef9c2d" providerId="LiveId" clId="{9B15A8B6-90EB-40E0-82AC-EE421A6C8FE7}" dt="2025-03-21T15:34:37.816" v="224" actId="1076"/>
          <ac:spMkLst>
            <pc:docMk/>
            <pc:sldMk cId="915537909" sldId="256"/>
            <ac:spMk id="65" creationId="{E9664FAE-0327-CF87-EFA5-72521198E3B2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66" creationId="{ADDAB348-3524-4528-1D06-3230CACA3E27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67" creationId="{FD1647E5-E744-6B39-E3D6-87AAC2ABDF6F}"/>
          </ac:spMkLst>
        </pc:spChg>
        <pc:spChg chg="add mod">
          <ac:chgData name="Andre Lalljie" userId="3e41c238a6ef9c2d" providerId="LiveId" clId="{9B15A8B6-90EB-40E0-82AC-EE421A6C8FE7}" dt="2025-03-21T15:34:37.816" v="224" actId="1076"/>
          <ac:spMkLst>
            <pc:docMk/>
            <pc:sldMk cId="915537909" sldId="256"/>
            <ac:spMk id="68" creationId="{66EE1883-3387-BAC2-4873-BD89401C06C3}"/>
          </ac:spMkLst>
        </pc:spChg>
        <pc:spChg chg="add mod">
          <ac:chgData name="Andre Lalljie" userId="3e41c238a6ef9c2d" providerId="LiveId" clId="{9B15A8B6-90EB-40E0-82AC-EE421A6C8FE7}" dt="2025-03-21T15:34:37.816" v="224" actId="1076"/>
          <ac:spMkLst>
            <pc:docMk/>
            <pc:sldMk cId="915537909" sldId="256"/>
            <ac:spMk id="69" creationId="{00437731-D3DA-5D8A-72E3-0C67FF832184}"/>
          </ac:spMkLst>
        </pc:spChg>
        <pc:spChg chg="add mod">
          <ac:chgData name="Andre Lalljie" userId="3e41c238a6ef9c2d" providerId="LiveId" clId="{9B15A8B6-90EB-40E0-82AC-EE421A6C8FE7}" dt="2025-03-21T15:34:37.816" v="224" actId="1076"/>
          <ac:spMkLst>
            <pc:docMk/>
            <pc:sldMk cId="915537909" sldId="256"/>
            <ac:spMk id="70" creationId="{5EB63BBD-53E4-9CFE-00B5-1FE7AFF2704B}"/>
          </ac:spMkLst>
        </pc:spChg>
        <pc:spChg chg="add mod">
          <ac:chgData name="Andre Lalljie" userId="3e41c238a6ef9c2d" providerId="LiveId" clId="{9B15A8B6-90EB-40E0-82AC-EE421A6C8FE7}" dt="2025-03-21T17:06:16.542" v="829" actId="1076"/>
          <ac:spMkLst>
            <pc:docMk/>
            <pc:sldMk cId="915537909" sldId="256"/>
            <ac:spMk id="71" creationId="{8A95EEED-F6DA-A467-6DED-1F2D55BEEC33}"/>
          </ac:spMkLst>
        </pc:spChg>
        <pc:spChg chg="add del mod">
          <ac:chgData name="Andre Lalljie" userId="3e41c238a6ef9c2d" providerId="LiveId" clId="{9B15A8B6-90EB-40E0-82AC-EE421A6C8FE7}" dt="2025-03-21T15:35:49.725" v="231" actId="478"/>
          <ac:spMkLst>
            <pc:docMk/>
            <pc:sldMk cId="915537909" sldId="256"/>
            <ac:spMk id="72" creationId="{6C2CEB48-9576-6719-3701-E249CCFE644C}"/>
          </ac:spMkLst>
        </pc:spChg>
        <pc:spChg chg="add mod">
          <ac:chgData name="Andre Lalljie" userId="3e41c238a6ef9c2d" providerId="LiveId" clId="{9B15A8B6-90EB-40E0-82AC-EE421A6C8FE7}" dt="2025-03-21T15:34:50.471" v="226" actId="1076"/>
          <ac:spMkLst>
            <pc:docMk/>
            <pc:sldMk cId="915537909" sldId="256"/>
            <ac:spMk id="73" creationId="{E7D14D1A-868D-4E5B-46DA-EFE10EF974EB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74" creationId="{DA9F1E5F-1C29-5643-A547-28B439222EE4}"/>
          </ac:spMkLst>
        </pc:spChg>
        <pc:spChg chg="add del mod">
          <ac:chgData name="Andre Lalljie" userId="3e41c238a6ef9c2d" providerId="LiveId" clId="{9B15A8B6-90EB-40E0-82AC-EE421A6C8FE7}" dt="2025-03-21T17:07:07.726" v="831" actId="478"/>
          <ac:spMkLst>
            <pc:docMk/>
            <pc:sldMk cId="915537909" sldId="256"/>
            <ac:spMk id="75" creationId="{E39348BF-EF54-3D9F-1B12-3CB8517E4F15}"/>
          </ac:spMkLst>
        </pc:spChg>
        <pc:spChg chg="add mod">
          <ac:chgData name="Andre Lalljie" userId="3e41c238a6ef9c2d" providerId="LiveId" clId="{9B15A8B6-90EB-40E0-82AC-EE421A6C8FE7}" dt="2025-03-21T15:34:50.471" v="226" actId="1076"/>
          <ac:spMkLst>
            <pc:docMk/>
            <pc:sldMk cId="915537909" sldId="256"/>
            <ac:spMk id="76" creationId="{41632784-2DED-9C01-E024-C70D6F8094D4}"/>
          </ac:spMkLst>
        </pc:spChg>
        <pc:spChg chg="add mod">
          <ac:chgData name="Andre Lalljie" userId="3e41c238a6ef9c2d" providerId="LiveId" clId="{9B15A8B6-90EB-40E0-82AC-EE421A6C8FE7}" dt="2025-03-21T15:34:50.471" v="226" actId="1076"/>
          <ac:spMkLst>
            <pc:docMk/>
            <pc:sldMk cId="915537909" sldId="256"/>
            <ac:spMk id="77" creationId="{BE1766F2-816F-B3C8-1173-027215C220B3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78" creationId="{DA95B25A-78D8-6C89-09C9-3982E26384A7}"/>
          </ac:spMkLst>
        </pc:spChg>
        <pc:spChg chg="add mod">
          <ac:chgData name="Andre Lalljie" userId="3e41c238a6ef9c2d" providerId="LiveId" clId="{9B15A8B6-90EB-40E0-82AC-EE421A6C8FE7}" dt="2025-03-21T15:34:50.471" v="226" actId="1076"/>
          <ac:spMkLst>
            <pc:docMk/>
            <pc:sldMk cId="915537909" sldId="256"/>
            <ac:spMk id="79" creationId="{36DA1AF5-F390-884C-0643-169BE30BCABC}"/>
          </ac:spMkLst>
        </pc:spChg>
        <pc:spChg chg="add mod">
          <ac:chgData name="Andre Lalljie" userId="3e41c238a6ef9c2d" providerId="LiveId" clId="{9B15A8B6-90EB-40E0-82AC-EE421A6C8FE7}" dt="2025-03-21T17:06:16.542" v="829" actId="1076"/>
          <ac:spMkLst>
            <pc:docMk/>
            <pc:sldMk cId="915537909" sldId="256"/>
            <ac:spMk id="80" creationId="{FFA898EA-59E0-479F-85DA-0D96AEA4A2E5}"/>
          </ac:spMkLst>
        </pc:spChg>
        <pc:spChg chg="add del mod">
          <ac:chgData name="Andre Lalljie" userId="3e41c238a6ef9c2d" providerId="LiveId" clId="{9B15A8B6-90EB-40E0-82AC-EE421A6C8FE7}" dt="2025-03-21T17:06:46.463" v="830" actId="478"/>
          <ac:spMkLst>
            <pc:docMk/>
            <pc:sldMk cId="915537909" sldId="256"/>
            <ac:spMk id="81" creationId="{A8D6EE97-EF99-26F4-34A7-911F81AAD4A7}"/>
          </ac:spMkLst>
        </pc:spChg>
        <pc:spChg chg="add del mod">
          <ac:chgData name="Andre Lalljie" userId="3e41c238a6ef9c2d" providerId="LiveId" clId="{9B15A8B6-90EB-40E0-82AC-EE421A6C8FE7}" dt="2025-03-21T16:40:48.332" v="692" actId="478"/>
          <ac:spMkLst>
            <pc:docMk/>
            <pc:sldMk cId="915537909" sldId="256"/>
            <ac:spMk id="82" creationId="{DDA81524-8899-0670-5013-156895D928DD}"/>
          </ac:spMkLst>
        </pc:spChg>
        <pc:spChg chg="add del mod">
          <ac:chgData name="Andre Lalljie" userId="3e41c238a6ef9c2d" providerId="LiveId" clId="{9B15A8B6-90EB-40E0-82AC-EE421A6C8FE7}" dt="2025-03-21T17:11:16.190" v="885" actId="478"/>
          <ac:spMkLst>
            <pc:docMk/>
            <pc:sldMk cId="915537909" sldId="256"/>
            <ac:spMk id="83" creationId="{E731BD3E-F4C7-7F8E-3B90-3D64246D401E}"/>
          </ac:spMkLst>
        </pc:spChg>
        <pc:spChg chg="add del mod">
          <ac:chgData name="Andre Lalljie" userId="3e41c238a6ef9c2d" providerId="LiveId" clId="{9B15A8B6-90EB-40E0-82AC-EE421A6C8FE7}" dt="2025-03-21T16:40:46.557" v="691" actId="478"/>
          <ac:spMkLst>
            <pc:docMk/>
            <pc:sldMk cId="915537909" sldId="256"/>
            <ac:spMk id="84" creationId="{5467E65F-4290-BF40-206A-FC7B8B4146EF}"/>
          </ac:spMkLst>
        </pc:spChg>
        <pc:spChg chg="add del mod">
          <ac:chgData name="Andre Lalljie" userId="3e41c238a6ef9c2d" providerId="LiveId" clId="{9B15A8B6-90EB-40E0-82AC-EE421A6C8FE7}" dt="2025-03-21T17:11:08.046" v="884" actId="478"/>
          <ac:spMkLst>
            <pc:docMk/>
            <pc:sldMk cId="915537909" sldId="256"/>
            <ac:spMk id="85" creationId="{C1BB4BA2-9FE3-B4BE-FC55-F3B0111F1B1A}"/>
          </ac:spMkLst>
        </pc:spChg>
        <pc:spChg chg="add del mod">
          <ac:chgData name="Andre Lalljie" userId="3e41c238a6ef9c2d" providerId="LiveId" clId="{9B15A8B6-90EB-40E0-82AC-EE421A6C8FE7}" dt="2025-03-21T16:29:15.590" v="676" actId="478"/>
          <ac:spMkLst>
            <pc:docMk/>
            <pc:sldMk cId="915537909" sldId="256"/>
            <ac:spMk id="86" creationId="{A05143DF-362E-F8B3-5B88-EF836F9ABA53}"/>
          </ac:spMkLst>
        </pc:spChg>
        <pc:spChg chg="add del mod">
          <ac:chgData name="Andre Lalljie" userId="3e41c238a6ef9c2d" providerId="LiveId" clId="{9B15A8B6-90EB-40E0-82AC-EE421A6C8FE7}" dt="2025-03-21T16:29:13.857" v="675" actId="478"/>
          <ac:spMkLst>
            <pc:docMk/>
            <pc:sldMk cId="915537909" sldId="256"/>
            <ac:spMk id="87" creationId="{698BF14C-C958-F924-36A4-27C539959FA1}"/>
          </ac:spMkLst>
        </pc:spChg>
        <pc:spChg chg="add del mod">
          <ac:chgData name="Andre Lalljie" userId="3e41c238a6ef9c2d" providerId="LiveId" clId="{9B15A8B6-90EB-40E0-82AC-EE421A6C8FE7}" dt="2025-03-21T16:29:19.249" v="678" actId="478"/>
          <ac:spMkLst>
            <pc:docMk/>
            <pc:sldMk cId="915537909" sldId="256"/>
            <ac:spMk id="88" creationId="{1B4870BC-5AF5-8A2D-4128-0532904E5A9C}"/>
          </ac:spMkLst>
        </pc:spChg>
        <pc:spChg chg="add del mod">
          <ac:chgData name="Andre Lalljie" userId="3e41c238a6ef9c2d" providerId="LiveId" clId="{9B15A8B6-90EB-40E0-82AC-EE421A6C8FE7}" dt="2025-03-21T16:29:17.309" v="677" actId="478"/>
          <ac:spMkLst>
            <pc:docMk/>
            <pc:sldMk cId="915537909" sldId="256"/>
            <ac:spMk id="89" creationId="{006B3FF5-DA72-7CBA-D279-111A81D64F03}"/>
          </ac:spMkLst>
        </pc:spChg>
        <pc:spChg chg="add del mod">
          <ac:chgData name="Andre Lalljie" userId="3e41c238a6ef9c2d" providerId="LiveId" clId="{9B15A8B6-90EB-40E0-82AC-EE421A6C8FE7}" dt="2025-03-21T19:43:50.216" v="1419" actId="478"/>
          <ac:spMkLst>
            <pc:docMk/>
            <pc:sldMk cId="915537909" sldId="256"/>
            <ac:spMk id="90" creationId="{AB27D909-CD4D-98B8-BEB7-4DF3F3A4B41D}"/>
          </ac:spMkLst>
        </pc:spChg>
        <pc:spChg chg="add del mod">
          <ac:chgData name="Andre Lalljie" userId="3e41c238a6ef9c2d" providerId="LiveId" clId="{9B15A8B6-90EB-40E0-82AC-EE421A6C8FE7}" dt="2025-03-21T19:43:51.905" v="1420" actId="478"/>
          <ac:spMkLst>
            <pc:docMk/>
            <pc:sldMk cId="915537909" sldId="256"/>
            <ac:spMk id="92" creationId="{AFF52C82-C1BB-60D5-4D6F-67612E07A8B6}"/>
          </ac:spMkLst>
        </pc:spChg>
        <pc:spChg chg="add del mod">
          <ac:chgData name="Andre Lalljie" userId="3e41c238a6ef9c2d" providerId="LiveId" clId="{9B15A8B6-90EB-40E0-82AC-EE421A6C8FE7}" dt="2025-03-21T19:43:53.104" v="1421" actId="478"/>
          <ac:spMkLst>
            <pc:docMk/>
            <pc:sldMk cId="915537909" sldId="256"/>
            <ac:spMk id="93" creationId="{AA8A73A0-8CC2-E528-655E-B874A7D7755D}"/>
          </ac:spMkLst>
        </pc:spChg>
        <pc:spChg chg="add del mod">
          <ac:chgData name="Andre Lalljie" userId="3e41c238a6ef9c2d" providerId="LiveId" clId="{9B15A8B6-90EB-40E0-82AC-EE421A6C8FE7}" dt="2025-03-21T19:43:54.369" v="1422" actId="478"/>
          <ac:spMkLst>
            <pc:docMk/>
            <pc:sldMk cId="915537909" sldId="256"/>
            <ac:spMk id="94" creationId="{C2CD2E43-BAAD-1BB7-F036-94B6D49067A1}"/>
          </ac:spMkLst>
        </pc:spChg>
        <pc:spChg chg="add mod">
          <ac:chgData name="Andre Lalljie" userId="3e41c238a6ef9c2d" providerId="LiveId" clId="{9B15A8B6-90EB-40E0-82AC-EE421A6C8FE7}" dt="2025-03-21T16:13:55.548" v="641" actId="1076"/>
          <ac:spMkLst>
            <pc:docMk/>
            <pc:sldMk cId="915537909" sldId="256"/>
            <ac:spMk id="95" creationId="{B36098BE-6644-B5F1-C3F0-C4A9F96D11EC}"/>
          </ac:spMkLst>
        </pc:spChg>
        <pc:spChg chg="add mod">
          <ac:chgData name="Andre Lalljie" userId="3e41c238a6ef9c2d" providerId="LiveId" clId="{9B15A8B6-90EB-40E0-82AC-EE421A6C8FE7}" dt="2025-03-21T16:07:06.070" v="599" actId="1076"/>
          <ac:spMkLst>
            <pc:docMk/>
            <pc:sldMk cId="915537909" sldId="256"/>
            <ac:spMk id="96" creationId="{96508C9B-8700-E7FA-3BA5-E0C72CA799F9}"/>
          </ac:spMkLst>
        </pc:spChg>
        <pc:spChg chg="add mod">
          <ac:chgData name="Andre Lalljie" userId="3e41c238a6ef9c2d" providerId="LiveId" clId="{9B15A8B6-90EB-40E0-82AC-EE421A6C8FE7}" dt="2025-03-21T17:07:51.480" v="832" actId="1076"/>
          <ac:spMkLst>
            <pc:docMk/>
            <pc:sldMk cId="915537909" sldId="256"/>
            <ac:spMk id="97" creationId="{CCEEF14D-769B-2687-6D54-01F543EB6B2A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98" creationId="{06C8FAB0-82F4-3392-B79B-2D7BA69EFA28}"/>
          </ac:spMkLst>
        </pc:spChg>
        <pc:spChg chg="add mod">
          <ac:chgData name="Andre Lalljie" userId="3e41c238a6ef9c2d" providerId="LiveId" clId="{9B15A8B6-90EB-40E0-82AC-EE421A6C8FE7}" dt="2025-03-21T16:07:51.550" v="605" actId="1076"/>
          <ac:spMkLst>
            <pc:docMk/>
            <pc:sldMk cId="915537909" sldId="256"/>
            <ac:spMk id="99" creationId="{358D4F34-F25B-5433-9E12-3F8F3D64D5D5}"/>
          </ac:spMkLst>
        </pc:spChg>
        <pc:spChg chg="add mod">
          <ac:chgData name="Andre Lalljie" userId="3e41c238a6ef9c2d" providerId="LiveId" clId="{9B15A8B6-90EB-40E0-82AC-EE421A6C8FE7}" dt="2025-03-21T17:07:51.480" v="832" actId="1076"/>
          <ac:spMkLst>
            <pc:docMk/>
            <pc:sldMk cId="915537909" sldId="256"/>
            <ac:spMk id="100" creationId="{73B199B3-9C08-DAE9-D344-DEF6BF1BC6EA}"/>
          </ac:spMkLst>
        </pc:spChg>
        <pc:spChg chg="add mod">
          <ac:chgData name="Andre Lalljie" userId="3e41c238a6ef9c2d" providerId="LiveId" clId="{9B15A8B6-90EB-40E0-82AC-EE421A6C8FE7}" dt="2025-03-21T16:08:19.808" v="609" actId="1076"/>
          <ac:spMkLst>
            <pc:docMk/>
            <pc:sldMk cId="915537909" sldId="256"/>
            <ac:spMk id="101" creationId="{B98201B8-D479-5117-3878-6059FC8362F8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102" creationId="{5DDE38A7-7320-5317-5D2D-09E06B595098}"/>
          </ac:spMkLst>
        </pc:spChg>
        <pc:spChg chg="add mod">
          <ac:chgData name="Andre Lalljie" userId="3e41c238a6ef9c2d" providerId="LiveId" clId="{9B15A8B6-90EB-40E0-82AC-EE421A6C8FE7}" dt="2025-03-21T16:08:46.368" v="613" actId="1076"/>
          <ac:spMkLst>
            <pc:docMk/>
            <pc:sldMk cId="915537909" sldId="256"/>
            <ac:spMk id="103" creationId="{C202EF61-B750-F213-15ED-C13D0480628E}"/>
          </ac:spMkLst>
        </pc:spChg>
        <pc:spChg chg="add del mod">
          <ac:chgData name="Andre Lalljie" userId="3e41c238a6ef9c2d" providerId="LiveId" clId="{9B15A8B6-90EB-40E0-82AC-EE421A6C8FE7}" dt="2025-03-21T17:10:03.564" v="863" actId="478"/>
          <ac:spMkLst>
            <pc:docMk/>
            <pc:sldMk cId="915537909" sldId="256"/>
            <ac:spMk id="104" creationId="{E2727FF8-B4C9-3CD3-CD58-5B7389052374}"/>
          </ac:spMkLst>
        </pc:spChg>
        <pc:spChg chg="add del mod">
          <ac:chgData name="Andre Lalljie" userId="3e41c238a6ef9c2d" providerId="LiveId" clId="{9B15A8B6-90EB-40E0-82AC-EE421A6C8FE7}" dt="2025-03-21T17:10:05.085" v="864" actId="478"/>
          <ac:spMkLst>
            <pc:docMk/>
            <pc:sldMk cId="915537909" sldId="256"/>
            <ac:spMk id="105" creationId="{720C865E-813E-F4F2-0BBF-CA268D04DDD6}"/>
          </ac:spMkLst>
        </pc:spChg>
        <pc:spChg chg="add del mod">
          <ac:chgData name="Andre Lalljie" userId="3e41c238a6ef9c2d" providerId="LiveId" clId="{9B15A8B6-90EB-40E0-82AC-EE421A6C8FE7}" dt="2025-03-21T17:10:08.165" v="866" actId="478"/>
          <ac:spMkLst>
            <pc:docMk/>
            <pc:sldMk cId="915537909" sldId="256"/>
            <ac:spMk id="106" creationId="{BFA2EBEC-1812-B400-2346-BD112476CCD5}"/>
          </ac:spMkLst>
        </pc:spChg>
        <pc:spChg chg="add del mod">
          <ac:chgData name="Andre Lalljie" userId="3e41c238a6ef9c2d" providerId="LiveId" clId="{9B15A8B6-90EB-40E0-82AC-EE421A6C8FE7}" dt="2025-03-21T17:10:11.779" v="868" actId="478"/>
          <ac:spMkLst>
            <pc:docMk/>
            <pc:sldMk cId="915537909" sldId="256"/>
            <ac:spMk id="107" creationId="{185F9133-CA7D-01E4-9ECB-19C3C95BD63E}"/>
          </ac:spMkLst>
        </pc:spChg>
        <pc:spChg chg="add del mod">
          <ac:chgData name="Andre Lalljie" userId="3e41c238a6ef9c2d" providerId="LiveId" clId="{9B15A8B6-90EB-40E0-82AC-EE421A6C8FE7}" dt="2025-03-21T17:10:14.636" v="870" actId="478"/>
          <ac:spMkLst>
            <pc:docMk/>
            <pc:sldMk cId="915537909" sldId="256"/>
            <ac:spMk id="108" creationId="{84FB4F5B-CE5A-31F3-7DAC-4CA90828889B}"/>
          </ac:spMkLst>
        </pc:spChg>
        <pc:spChg chg="add del mod">
          <ac:chgData name="Andre Lalljie" userId="3e41c238a6ef9c2d" providerId="LiveId" clId="{9B15A8B6-90EB-40E0-82AC-EE421A6C8FE7}" dt="2025-03-21T17:10:17.093" v="872" actId="478"/>
          <ac:spMkLst>
            <pc:docMk/>
            <pc:sldMk cId="915537909" sldId="256"/>
            <ac:spMk id="109" creationId="{EE5E4951-2ED2-582C-F3CB-4F15949662A5}"/>
          </ac:spMkLst>
        </pc:spChg>
        <pc:spChg chg="add del mod">
          <ac:chgData name="Andre Lalljie" userId="3e41c238a6ef9c2d" providerId="LiveId" clId="{9B15A8B6-90EB-40E0-82AC-EE421A6C8FE7}" dt="2025-03-21T17:10:21.326" v="875" actId="478"/>
          <ac:spMkLst>
            <pc:docMk/>
            <pc:sldMk cId="915537909" sldId="256"/>
            <ac:spMk id="110" creationId="{00B98F28-89BF-D736-6ED9-823CEE3A136C}"/>
          </ac:spMkLst>
        </pc:spChg>
        <pc:spChg chg="add del mod">
          <ac:chgData name="Andre Lalljie" userId="3e41c238a6ef9c2d" providerId="LiveId" clId="{9B15A8B6-90EB-40E0-82AC-EE421A6C8FE7}" dt="2025-03-21T17:10:24.061" v="877" actId="478"/>
          <ac:spMkLst>
            <pc:docMk/>
            <pc:sldMk cId="915537909" sldId="256"/>
            <ac:spMk id="111" creationId="{975EBEC3-AA76-B87F-CEB5-B46C840EA7C2}"/>
          </ac:spMkLst>
        </pc:spChg>
        <pc:spChg chg="add del mod">
          <ac:chgData name="Andre Lalljie" userId="3e41c238a6ef9c2d" providerId="LiveId" clId="{9B15A8B6-90EB-40E0-82AC-EE421A6C8FE7}" dt="2025-03-21T17:10:02.270" v="862" actId="478"/>
          <ac:spMkLst>
            <pc:docMk/>
            <pc:sldMk cId="915537909" sldId="256"/>
            <ac:spMk id="112" creationId="{30673F29-858F-7951-600C-96A307899279}"/>
          </ac:spMkLst>
        </pc:spChg>
        <pc:spChg chg="add del mod">
          <ac:chgData name="Andre Lalljie" userId="3e41c238a6ef9c2d" providerId="LiveId" clId="{9B15A8B6-90EB-40E0-82AC-EE421A6C8FE7}" dt="2025-03-21T17:10:06.444" v="865" actId="478"/>
          <ac:spMkLst>
            <pc:docMk/>
            <pc:sldMk cId="915537909" sldId="256"/>
            <ac:spMk id="113" creationId="{D58DE6E8-6DA8-5907-600D-F2642F66F8EF}"/>
          </ac:spMkLst>
        </pc:spChg>
        <pc:spChg chg="add del mod">
          <ac:chgData name="Andre Lalljie" userId="3e41c238a6ef9c2d" providerId="LiveId" clId="{9B15A8B6-90EB-40E0-82AC-EE421A6C8FE7}" dt="2025-03-21T17:10:09.590" v="867" actId="478"/>
          <ac:spMkLst>
            <pc:docMk/>
            <pc:sldMk cId="915537909" sldId="256"/>
            <ac:spMk id="114" creationId="{9A4AE0D3-C128-E367-1029-E74A03763915}"/>
          </ac:spMkLst>
        </pc:spChg>
        <pc:spChg chg="add del mod">
          <ac:chgData name="Andre Lalljie" userId="3e41c238a6ef9c2d" providerId="LiveId" clId="{9B15A8B6-90EB-40E0-82AC-EE421A6C8FE7}" dt="2025-03-21T17:10:12.981" v="869" actId="478"/>
          <ac:spMkLst>
            <pc:docMk/>
            <pc:sldMk cId="915537909" sldId="256"/>
            <ac:spMk id="115" creationId="{9FE1F54C-5180-AD01-3F72-2A0727858286}"/>
          </ac:spMkLst>
        </pc:spChg>
        <pc:spChg chg="add del mod">
          <ac:chgData name="Andre Lalljie" userId="3e41c238a6ef9c2d" providerId="LiveId" clId="{9B15A8B6-90EB-40E0-82AC-EE421A6C8FE7}" dt="2025-03-21T17:10:15.701" v="871" actId="478"/>
          <ac:spMkLst>
            <pc:docMk/>
            <pc:sldMk cId="915537909" sldId="256"/>
            <ac:spMk id="116" creationId="{7AA16FE6-EC1E-ABEC-78FB-98A36577C054}"/>
          </ac:spMkLst>
        </pc:spChg>
        <pc:spChg chg="add del mod">
          <ac:chgData name="Andre Lalljie" userId="3e41c238a6ef9c2d" providerId="LiveId" clId="{9B15A8B6-90EB-40E0-82AC-EE421A6C8FE7}" dt="2025-03-21T17:10:18.236" v="873" actId="478"/>
          <ac:spMkLst>
            <pc:docMk/>
            <pc:sldMk cId="915537909" sldId="256"/>
            <ac:spMk id="117" creationId="{534D99B2-F4DD-569E-469F-EB0F43369A33}"/>
          </ac:spMkLst>
        </pc:spChg>
        <pc:spChg chg="add del mod">
          <ac:chgData name="Andre Lalljie" userId="3e41c238a6ef9c2d" providerId="LiveId" clId="{9B15A8B6-90EB-40E0-82AC-EE421A6C8FE7}" dt="2025-03-21T17:10:19.926" v="874" actId="478"/>
          <ac:spMkLst>
            <pc:docMk/>
            <pc:sldMk cId="915537909" sldId="256"/>
            <ac:spMk id="118" creationId="{CC41ADE4-E639-74B5-DC30-1195E7CAE9CF}"/>
          </ac:spMkLst>
        </pc:spChg>
        <pc:spChg chg="add del mod">
          <ac:chgData name="Andre Lalljie" userId="3e41c238a6ef9c2d" providerId="LiveId" clId="{9B15A8B6-90EB-40E0-82AC-EE421A6C8FE7}" dt="2025-03-21T17:10:22.759" v="876" actId="478"/>
          <ac:spMkLst>
            <pc:docMk/>
            <pc:sldMk cId="915537909" sldId="256"/>
            <ac:spMk id="119" creationId="{301D998C-7196-2F55-024B-B6CB69E7296A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120" creationId="{0288AB20-0380-404D-A80E-652AF857016D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121" creationId="{37B18FE1-B701-2446-AB68-9908B704515D}"/>
          </ac:spMkLst>
        </pc:spChg>
        <pc:spChg chg="add mod">
          <ac:chgData name="Andre Lalljie" userId="3e41c238a6ef9c2d" providerId="LiveId" clId="{9B15A8B6-90EB-40E0-82AC-EE421A6C8FE7}" dt="2025-03-21T16:09:56.287" v="619" actId="1076"/>
          <ac:spMkLst>
            <pc:docMk/>
            <pc:sldMk cId="915537909" sldId="256"/>
            <ac:spMk id="122" creationId="{8F30507D-564B-04BF-6985-D74CDEFE7325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123" creationId="{30CC1675-73F2-1D10-7F69-B18F748DD654}"/>
          </ac:spMkLst>
        </pc:spChg>
        <pc:spChg chg="add mod">
          <ac:chgData name="Andre Lalljie" userId="3e41c238a6ef9c2d" providerId="LiveId" clId="{9B15A8B6-90EB-40E0-82AC-EE421A6C8FE7}" dt="2025-03-21T17:07:51.480" v="832" actId="1076"/>
          <ac:spMkLst>
            <pc:docMk/>
            <pc:sldMk cId="915537909" sldId="256"/>
            <ac:spMk id="124" creationId="{503FF588-3E69-4C7B-C3A3-35D6F1316A45}"/>
          </ac:spMkLst>
        </pc:spChg>
        <pc:spChg chg="add mod">
          <ac:chgData name="Andre Lalljie" userId="3e41c238a6ef9c2d" providerId="LiveId" clId="{9B15A8B6-90EB-40E0-82AC-EE421A6C8FE7}" dt="2025-03-21T16:09:56.287" v="619" actId="1076"/>
          <ac:spMkLst>
            <pc:docMk/>
            <pc:sldMk cId="915537909" sldId="256"/>
            <ac:spMk id="125" creationId="{2628D07A-8659-3D49-5CE8-6C77C1CCF8BF}"/>
          </ac:spMkLst>
        </pc:spChg>
        <pc:spChg chg="add mod">
          <ac:chgData name="Andre Lalljie" userId="3e41c238a6ef9c2d" providerId="LiveId" clId="{9B15A8B6-90EB-40E0-82AC-EE421A6C8FE7}" dt="2025-03-21T16:09:56.287" v="619" actId="1076"/>
          <ac:spMkLst>
            <pc:docMk/>
            <pc:sldMk cId="915537909" sldId="256"/>
            <ac:spMk id="126" creationId="{9FB87142-1058-4800-A1E0-ECA1C70D6727}"/>
          </ac:spMkLst>
        </pc:spChg>
        <pc:spChg chg="add mod">
          <ac:chgData name="Andre Lalljie" userId="3e41c238a6ef9c2d" providerId="LiveId" clId="{9B15A8B6-90EB-40E0-82AC-EE421A6C8FE7}" dt="2025-03-21T16:09:56.287" v="619" actId="1076"/>
          <ac:spMkLst>
            <pc:docMk/>
            <pc:sldMk cId="915537909" sldId="256"/>
            <ac:spMk id="127" creationId="{FB507512-DAD8-75B6-C605-EA86FE00167B}"/>
          </ac:spMkLst>
        </pc:spChg>
        <pc:spChg chg="add del mod">
          <ac:chgData name="Andre Lalljie" userId="3e41c238a6ef9c2d" providerId="LiveId" clId="{9B15A8B6-90EB-40E0-82AC-EE421A6C8FE7}" dt="2025-03-21T17:09:56.821" v="859" actId="478"/>
          <ac:spMkLst>
            <pc:docMk/>
            <pc:sldMk cId="915537909" sldId="256"/>
            <ac:spMk id="128" creationId="{7EDCCC7D-0D77-690D-DBA9-AB054515556E}"/>
          </ac:spMkLst>
        </pc:spChg>
        <pc:spChg chg="add del mod">
          <ac:chgData name="Andre Lalljie" userId="3e41c238a6ef9c2d" providerId="LiveId" clId="{9B15A8B6-90EB-40E0-82AC-EE421A6C8FE7}" dt="2025-03-21T17:09:54.574" v="858" actId="478"/>
          <ac:spMkLst>
            <pc:docMk/>
            <pc:sldMk cId="915537909" sldId="256"/>
            <ac:spMk id="129" creationId="{939CDE8E-9478-0328-C617-3109791E9AEC}"/>
          </ac:spMkLst>
        </pc:spChg>
        <pc:spChg chg="add del mod">
          <ac:chgData name="Andre Lalljie" userId="3e41c238a6ef9c2d" providerId="LiveId" clId="{9B15A8B6-90EB-40E0-82AC-EE421A6C8FE7}" dt="2025-03-21T17:09:52.310" v="857" actId="478"/>
          <ac:spMkLst>
            <pc:docMk/>
            <pc:sldMk cId="915537909" sldId="256"/>
            <ac:spMk id="130" creationId="{B1CC1B76-D6F1-341B-ADA3-EAE639071122}"/>
          </ac:spMkLst>
        </pc:spChg>
        <pc:spChg chg="add del mod">
          <ac:chgData name="Andre Lalljie" userId="3e41c238a6ef9c2d" providerId="LiveId" clId="{9B15A8B6-90EB-40E0-82AC-EE421A6C8FE7}" dt="2025-03-21T17:09:50.187" v="856" actId="478"/>
          <ac:spMkLst>
            <pc:docMk/>
            <pc:sldMk cId="915537909" sldId="256"/>
            <ac:spMk id="131" creationId="{0B036742-1335-80A3-69EE-4D98FF158630}"/>
          </ac:spMkLst>
        </pc:spChg>
        <pc:spChg chg="add del mod">
          <ac:chgData name="Andre Lalljie" userId="3e41c238a6ef9c2d" providerId="LiveId" clId="{9B15A8B6-90EB-40E0-82AC-EE421A6C8FE7}" dt="2025-03-21T17:09:48.294" v="855" actId="478"/>
          <ac:spMkLst>
            <pc:docMk/>
            <pc:sldMk cId="915537909" sldId="256"/>
            <ac:spMk id="132" creationId="{8B9C1B47-4B35-89AE-1796-F30D605CD636}"/>
          </ac:spMkLst>
        </pc:spChg>
        <pc:spChg chg="add del mod">
          <ac:chgData name="Andre Lalljie" userId="3e41c238a6ef9c2d" providerId="LiveId" clId="{9B15A8B6-90EB-40E0-82AC-EE421A6C8FE7}" dt="2025-03-21T17:09:46.516" v="854" actId="478"/>
          <ac:spMkLst>
            <pc:docMk/>
            <pc:sldMk cId="915537909" sldId="256"/>
            <ac:spMk id="133" creationId="{402166BA-632E-09AB-F42A-C9AA90A0DDCC}"/>
          </ac:spMkLst>
        </pc:spChg>
        <pc:spChg chg="add del mod">
          <ac:chgData name="Andre Lalljie" userId="3e41c238a6ef9c2d" providerId="LiveId" clId="{9B15A8B6-90EB-40E0-82AC-EE421A6C8FE7}" dt="2025-03-21T17:09:44.988" v="853" actId="478"/>
          <ac:spMkLst>
            <pc:docMk/>
            <pc:sldMk cId="915537909" sldId="256"/>
            <ac:spMk id="134" creationId="{B2D09B0B-AE2F-62FB-C3D5-F3062FC0F60F}"/>
          </ac:spMkLst>
        </pc:spChg>
        <pc:spChg chg="add del mod">
          <ac:chgData name="Andre Lalljie" userId="3e41c238a6ef9c2d" providerId="LiveId" clId="{9B15A8B6-90EB-40E0-82AC-EE421A6C8FE7}" dt="2025-03-21T17:09:42.294" v="852" actId="478"/>
          <ac:spMkLst>
            <pc:docMk/>
            <pc:sldMk cId="915537909" sldId="256"/>
            <ac:spMk id="135" creationId="{7C170B78-2C4F-7A25-DF58-CA163FB717BB}"/>
          </ac:spMkLst>
        </pc:spChg>
        <pc:spChg chg="add del mod">
          <ac:chgData name="Andre Lalljie" userId="3e41c238a6ef9c2d" providerId="LiveId" clId="{9B15A8B6-90EB-40E0-82AC-EE421A6C8FE7}" dt="2025-03-21T17:09:27.911" v="844" actId="478"/>
          <ac:spMkLst>
            <pc:docMk/>
            <pc:sldMk cId="915537909" sldId="256"/>
            <ac:spMk id="136" creationId="{596AB113-897E-B30F-21DF-942D721D59D6}"/>
          </ac:spMkLst>
        </pc:spChg>
        <pc:spChg chg="add del mod">
          <ac:chgData name="Andre Lalljie" userId="3e41c238a6ef9c2d" providerId="LiveId" clId="{9B15A8B6-90EB-40E0-82AC-EE421A6C8FE7}" dt="2025-03-21T17:09:30.156" v="845" actId="478"/>
          <ac:spMkLst>
            <pc:docMk/>
            <pc:sldMk cId="915537909" sldId="256"/>
            <ac:spMk id="137" creationId="{1396B1D4-CF86-C7DF-12C5-AB897149FA7E}"/>
          </ac:spMkLst>
        </pc:spChg>
        <pc:spChg chg="add del mod">
          <ac:chgData name="Andre Lalljie" userId="3e41c238a6ef9c2d" providerId="LiveId" clId="{9B15A8B6-90EB-40E0-82AC-EE421A6C8FE7}" dt="2025-03-21T17:09:31.451" v="846" actId="478"/>
          <ac:spMkLst>
            <pc:docMk/>
            <pc:sldMk cId="915537909" sldId="256"/>
            <ac:spMk id="138" creationId="{082C750C-076C-1F5D-9EF7-CA1B93AF32CF}"/>
          </ac:spMkLst>
        </pc:spChg>
        <pc:spChg chg="add del mod">
          <ac:chgData name="Andre Lalljie" userId="3e41c238a6ef9c2d" providerId="LiveId" clId="{9B15A8B6-90EB-40E0-82AC-EE421A6C8FE7}" dt="2025-03-21T17:09:33.237" v="847" actId="478"/>
          <ac:spMkLst>
            <pc:docMk/>
            <pc:sldMk cId="915537909" sldId="256"/>
            <ac:spMk id="139" creationId="{36E99434-F6DA-17D9-81D2-5BE84C0E2056}"/>
          </ac:spMkLst>
        </pc:spChg>
        <pc:spChg chg="add del mod">
          <ac:chgData name="Andre Lalljie" userId="3e41c238a6ef9c2d" providerId="LiveId" clId="{9B15A8B6-90EB-40E0-82AC-EE421A6C8FE7}" dt="2025-03-21T17:09:35.645" v="848" actId="478"/>
          <ac:spMkLst>
            <pc:docMk/>
            <pc:sldMk cId="915537909" sldId="256"/>
            <ac:spMk id="140" creationId="{A1CA732C-F7D9-150C-7E03-C770B4E897F7}"/>
          </ac:spMkLst>
        </pc:spChg>
        <pc:spChg chg="add del mod">
          <ac:chgData name="Andre Lalljie" userId="3e41c238a6ef9c2d" providerId="LiveId" clId="{9B15A8B6-90EB-40E0-82AC-EE421A6C8FE7}" dt="2025-03-21T17:09:36.805" v="849" actId="478"/>
          <ac:spMkLst>
            <pc:docMk/>
            <pc:sldMk cId="915537909" sldId="256"/>
            <ac:spMk id="141" creationId="{CA752855-4AE2-812A-6428-969B4639999E}"/>
          </ac:spMkLst>
        </pc:spChg>
        <pc:spChg chg="add del mod">
          <ac:chgData name="Andre Lalljie" userId="3e41c238a6ef9c2d" providerId="LiveId" clId="{9B15A8B6-90EB-40E0-82AC-EE421A6C8FE7}" dt="2025-03-21T17:09:37.885" v="850" actId="478"/>
          <ac:spMkLst>
            <pc:docMk/>
            <pc:sldMk cId="915537909" sldId="256"/>
            <ac:spMk id="142" creationId="{21975283-B2DE-6E70-F81B-1C13D3DF9947}"/>
          </ac:spMkLst>
        </pc:spChg>
        <pc:spChg chg="add del mod">
          <ac:chgData name="Andre Lalljie" userId="3e41c238a6ef9c2d" providerId="LiveId" clId="{9B15A8B6-90EB-40E0-82AC-EE421A6C8FE7}" dt="2025-03-21T17:09:40.743" v="851" actId="478"/>
          <ac:spMkLst>
            <pc:docMk/>
            <pc:sldMk cId="915537909" sldId="256"/>
            <ac:spMk id="143" creationId="{8D59886F-4D96-E585-C47B-A26FB56C5422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144" creationId="{9AC314E2-FF5C-33E2-E26E-ABD7E6AEDD62}"/>
          </ac:spMkLst>
        </pc:spChg>
        <pc:spChg chg="add mod">
          <ac:chgData name="Andre Lalljie" userId="3e41c238a6ef9c2d" providerId="LiveId" clId="{9B15A8B6-90EB-40E0-82AC-EE421A6C8FE7}" dt="2025-03-21T16:12:15.847" v="630" actId="1076"/>
          <ac:spMkLst>
            <pc:docMk/>
            <pc:sldMk cId="915537909" sldId="256"/>
            <ac:spMk id="145" creationId="{7E981BCA-21B8-5E55-0B9E-E0BFA9A57AA4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146" creationId="{A36A3F8B-D0D7-6D82-9CF0-A6E7B82024D4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147" creationId="{10D69CBE-CCC0-B93E-559F-A47C94FCD395}"/>
          </ac:spMkLst>
        </pc:spChg>
        <pc:spChg chg="add mod">
          <ac:chgData name="Andre Lalljie" userId="3e41c238a6ef9c2d" providerId="LiveId" clId="{9B15A8B6-90EB-40E0-82AC-EE421A6C8FE7}" dt="2025-03-21T16:12:15.847" v="630" actId="1076"/>
          <ac:spMkLst>
            <pc:docMk/>
            <pc:sldMk cId="915537909" sldId="256"/>
            <ac:spMk id="148" creationId="{B9396BF8-ABC0-06EA-C02F-D71DAFA3E2B6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149" creationId="{E76066EA-97A8-CB67-AB65-CDCB954D7DC2}"/>
          </ac:spMkLst>
        </pc:spChg>
        <pc:spChg chg="add mod">
          <ac:chgData name="Andre Lalljie" userId="3e41c238a6ef9c2d" providerId="LiveId" clId="{9B15A8B6-90EB-40E0-82AC-EE421A6C8FE7}" dt="2025-03-21T16:12:15.847" v="630" actId="1076"/>
          <ac:spMkLst>
            <pc:docMk/>
            <pc:sldMk cId="915537909" sldId="256"/>
            <ac:spMk id="150" creationId="{707A87A7-4A7F-FCFF-B6C4-6E2613399157}"/>
          </ac:spMkLst>
        </pc:spChg>
        <pc:spChg chg="add mod">
          <ac:chgData name="Andre Lalljie" userId="3e41c238a6ef9c2d" providerId="LiveId" clId="{9B15A8B6-90EB-40E0-82AC-EE421A6C8FE7}" dt="2025-03-21T16:12:15.847" v="630" actId="1076"/>
          <ac:spMkLst>
            <pc:docMk/>
            <pc:sldMk cId="915537909" sldId="256"/>
            <ac:spMk id="151" creationId="{36AE0E77-92E9-8D2F-E9D8-094204B3831D}"/>
          </ac:spMkLst>
        </pc:spChg>
        <pc:spChg chg="add mod">
          <ac:chgData name="Andre Lalljie" userId="3e41c238a6ef9c2d" providerId="LiveId" clId="{9B15A8B6-90EB-40E0-82AC-EE421A6C8FE7}" dt="2025-03-21T16:12:03.266" v="628" actId="14100"/>
          <ac:spMkLst>
            <pc:docMk/>
            <pc:sldMk cId="915537909" sldId="256"/>
            <ac:spMk id="152" creationId="{1B80C5D8-32E5-1D07-F837-7124DC12D9D1}"/>
          </ac:spMkLst>
        </pc:spChg>
        <pc:spChg chg="add del mod">
          <ac:chgData name="Andre Lalljie" userId="3e41c238a6ef9c2d" providerId="LiveId" clId="{9B15A8B6-90EB-40E0-82AC-EE421A6C8FE7}" dt="2025-03-21T17:09:26.301" v="843" actId="478"/>
          <ac:spMkLst>
            <pc:docMk/>
            <pc:sldMk cId="915537909" sldId="256"/>
            <ac:spMk id="153" creationId="{484B9DF6-262A-1DF0-AFB7-0EA6A382D49E}"/>
          </ac:spMkLst>
        </pc:spChg>
        <pc:spChg chg="add del mod">
          <ac:chgData name="Andre Lalljie" userId="3e41c238a6ef9c2d" providerId="LiveId" clId="{9B15A8B6-90EB-40E0-82AC-EE421A6C8FE7}" dt="2025-03-21T17:09:20.349" v="842" actId="478"/>
          <ac:spMkLst>
            <pc:docMk/>
            <pc:sldMk cId="915537909" sldId="256"/>
            <ac:spMk id="154" creationId="{B28AD201-4772-13B6-EE03-05B197AE3F05}"/>
          </ac:spMkLst>
        </pc:spChg>
        <pc:spChg chg="add del mod">
          <ac:chgData name="Andre Lalljie" userId="3e41c238a6ef9c2d" providerId="LiveId" clId="{9B15A8B6-90EB-40E0-82AC-EE421A6C8FE7}" dt="2025-03-21T17:08:01.469" v="833" actId="478"/>
          <ac:spMkLst>
            <pc:docMk/>
            <pc:sldMk cId="915537909" sldId="256"/>
            <ac:spMk id="155" creationId="{193056DE-3675-3358-E5A3-FB79E257346F}"/>
          </ac:spMkLst>
        </pc:spChg>
        <pc:spChg chg="add del mod">
          <ac:chgData name="Andre Lalljie" userId="3e41c238a6ef9c2d" providerId="LiveId" clId="{9B15A8B6-90EB-40E0-82AC-EE421A6C8FE7}" dt="2025-03-21T17:09:58.958" v="860" actId="478"/>
          <ac:spMkLst>
            <pc:docMk/>
            <pc:sldMk cId="915537909" sldId="256"/>
            <ac:spMk id="156" creationId="{29FC1677-7495-8329-9172-D01472634D1E}"/>
          </ac:spMkLst>
        </pc:spChg>
        <pc:spChg chg="add del mod">
          <ac:chgData name="Andre Lalljie" userId="3e41c238a6ef9c2d" providerId="LiveId" clId="{9B15A8B6-90EB-40E0-82AC-EE421A6C8FE7}" dt="2025-03-21T17:10:00.717" v="861" actId="478"/>
          <ac:spMkLst>
            <pc:docMk/>
            <pc:sldMk cId="915537909" sldId="256"/>
            <ac:spMk id="157" creationId="{D6997B86-ACA4-97BD-B665-F05ACEE67007}"/>
          </ac:spMkLst>
        </pc:spChg>
        <pc:spChg chg="add del mod">
          <ac:chgData name="Andre Lalljie" userId="3e41c238a6ef9c2d" providerId="LiveId" clId="{9B15A8B6-90EB-40E0-82AC-EE421A6C8FE7}" dt="2025-03-21T17:11:16.190" v="885" actId="478"/>
          <ac:spMkLst>
            <pc:docMk/>
            <pc:sldMk cId="915537909" sldId="256"/>
            <ac:spMk id="158" creationId="{B057CDBB-4079-18BC-E151-DDA76438AA82}"/>
          </ac:spMkLst>
        </pc:spChg>
        <pc:spChg chg="add del mod">
          <ac:chgData name="Andre Lalljie" userId="3e41c238a6ef9c2d" providerId="LiveId" clId="{9B15A8B6-90EB-40E0-82AC-EE421A6C8FE7}" dt="2025-03-21T16:17:58.236" v="657" actId="478"/>
          <ac:spMkLst>
            <pc:docMk/>
            <pc:sldMk cId="915537909" sldId="256"/>
            <ac:spMk id="159" creationId="{0B9F060D-B657-208D-0FD3-1F5FDD28BA47}"/>
          </ac:spMkLst>
        </pc:spChg>
        <pc:spChg chg="add del mod">
          <ac:chgData name="Andre Lalljie" userId="3e41c238a6ef9c2d" providerId="LiveId" clId="{9B15A8B6-90EB-40E0-82AC-EE421A6C8FE7}" dt="2025-03-21T17:11:16.190" v="885" actId="478"/>
          <ac:spMkLst>
            <pc:docMk/>
            <pc:sldMk cId="915537909" sldId="256"/>
            <ac:spMk id="160" creationId="{4B3727D5-4048-703C-F782-492FD2A79636}"/>
          </ac:spMkLst>
        </pc:spChg>
        <pc:spChg chg="add del mod">
          <ac:chgData name="Andre Lalljie" userId="3e41c238a6ef9c2d" providerId="LiveId" clId="{9B15A8B6-90EB-40E0-82AC-EE421A6C8FE7}" dt="2025-03-21T17:11:04.940" v="883" actId="478"/>
          <ac:spMkLst>
            <pc:docMk/>
            <pc:sldMk cId="915537909" sldId="256"/>
            <ac:spMk id="161" creationId="{6442B990-E632-AB2A-429E-C8B926EBD9C6}"/>
          </ac:spMkLst>
        </pc:spChg>
        <pc:spChg chg="add del mod">
          <ac:chgData name="Andre Lalljie" userId="3e41c238a6ef9c2d" providerId="LiveId" clId="{9B15A8B6-90EB-40E0-82AC-EE421A6C8FE7}" dt="2025-03-21T17:11:00.388" v="881" actId="478"/>
          <ac:spMkLst>
            <pc:docMk/>
            <pc:sldMk cId="915537909" sldId="256"/>
            <ac:spMk id="162" creationId="{ED18EEAB-AF3E-5EC0-09E2-01A2787ED515}"/>
          </ac:spMkLst>
        </pc:spChg>
        <pc:spChg chg="add del mod">
          <ac:chgData name="Andre Lalljie" userId="3e41c238a6ef9c2d" providerId="LiveId" clId="{9B15A8B6-90EB-40E0-82AC-EE421A6C8FE7}" dt="2025-03-21T17:11:16.190" v="885" actId="478"/>
          <ac:spMkLst>
            <pc:docMk/>
            <pc:sldMk cId="915537909" sldId="256"/>
            <ac:spMk id="163" creationId="{4B14F065-740C-887C-3B57-FF9DEAE026FA}"/>
          </ac:spMkLst>
        </pc:spChg>
        <pc:spChg chg="add del mod">
          <ac:chgData name="Andre Lalljie" userId="3e41c238a6ef9c2d" providerId="LiveId" clId="{9B15A8B6-90EB-40E0-82AC-EE421A6C8FE7}" dt="2025-03-21T17:11:16.190" v="885" actId="478"/>
          <ac:spMkLst>
            <pc:docMk/>
            <pc:sldMk cId="915537909" sldId="256"/>
            <ac:spMk id="164" creationId="{4DB0AC58-3EE9-55D0-8742-C73EE3958EE1}"/>
          </ac:spMkLst>
        </pc:spChg>
        <pc:spChg chg="add del mod">
          <ac:chgData name="Andre Lalljie" userId="3e41c238a6ef9c2d" providerId="LiveId" clId="{9B15A8B6-90EB-40E0-82AC-EE421A6C8FE7}" dt="2025-03-21T17:10:59.174" v="880" actId="478"/>
          <ac:spMkLst>
            <pc:docMk/>
            <pc:sldMk cId="915537909" sldId="256"/>
            <ac:spMk id="165" creationId="{261F4FBA-E6D7-8FB1-BD57-ECFD989933E6}"/>
          </ac:spMkLst>
        </pc:spChg>
        <pc:spChg chg="add del mod">
          <ac:chgData name="Andre Lalljie" userId="3e41c238a6ef9c2d" providerId="LiveId" clId="{9B15A8B6-90EB-40E0-82AC-EE421A6C8FE7}" dt="2025-03-21T17:11:16.190" v="885" actId="478"/>
          <ac:spMkLst>
            <pc:docMk/>
            <pc:sldMk cId="915537909" sldId="256"/>
            <ac:spMk id="166" creationId="{F6950A23-E30A-5A3C-4C62-608B9145CA70}"/>
          </ac:spMkLst>
        </pc:spChg>
        <pc:spChg chg="add mod">
          <ac:chgData name="Andre Lalljie" userId="3e41c238a6ef9c2d" providerId="LiveId" clId="{9B15A8B6-90EB-40E0-82AC-EE421A6C8FE7}" dt="2025-03-21T17:03:47.594" v="773" actId="255"/>
          <ac:spMkLst>
            <pc:docMk/>
            <pc:sldMk cId="915537909" sldId="256"/>
            <ac:spMk id="167" creationId="{6F55CE0B-DA38-2C1A-6F1E-33272CAA8BA2}"/>
          </ac:spMkLst>
        </pc:spChg>
        <pc:spChg chg="add mod ord">
          <ac:chgData name="Andre Lalljie" userId="3e41c238a6ef9c2d" providerId="LiveId" clId="{9B15A8B6-90EB-40E0-82AC-EE421A6C8FE7}" dt="2025-03-21T18:15:05.898" v="1102" actId="14100"/>
          <ac:spMkLst>
            <pc:docMk/>
            <pc:sldMk cId="915537909" sldId="256"/>
            <ac:spMk id="168" creationId="{5D58403B-C82B-3665-A77F-1F35C1C392A1}"/>
          </ac:spMkLst>
        </pc:spChg>
        <pc:spChg chg="add mod ord">
          <ac:chgData name="Andre Lalljie" userId="3e41c238a6ef9c2d" providerId="LiveId" clId="{9B15A8B6-90EB-40E0-82AC-EE421A6C8FE7}" dt="2025-03-21T17:59:12.577" v="1051" actId="14100"/>
          <ac:spMkLst>
            <pc:docMk/>
            <pc:sldMk cId="915537909" sldId="256"/>
            <ac:spMk id="169" creationId="{563BB966-82E1-5A76-1BB3-D3D48943E0BE}"/>
          </ac:spMkLst>
        </pc:spChg>
        <pc:spChg chg="add del mod">
          <ac:chgData name="Andre Lalljie" userId="3e41c238a6ef9c2d" providerId="LiveId" clId="{9B15A8B6-90EB-40E0-82AC-EE421A6C8FE7}" dt="2025-03-21T18:38:42.434" v="1295" actId="478"/>
          <ac:spMkLst>
            <pc:docMk/>
            <pc:sldMk cId="915537909" sldId="256"/>
            <ac:spMk id="170" creationId="{80576DB9-6654-62E4-E6A0-810384A736FA}"/>
          </ac:spMkLst>
        </pc:spChg>
        <pc:spChg chg="add mod ord">
          <ac:chgData name="Andre Lalljie" userId="3e41c238a6ef9c2d" providerId="LiveId" clId="{9B15A8B6-90EB-40E0-82AC-EE421A6C8FE7}" dt="2025-03-21T18:15:41.686" v="1106" actId="14100"/>
          <ac:spMkLst>
            <pc:docMk/>
            <pc:sldMk cId="915537909" sldId="256"/>
            <ac:spMk id="171" creationId="{E50F2F7D-353C-F857-4D50-CE1430D4FA45}"/>
          </ac:spMkLst>
        </pc:spChg>
        <pc:spChg chg="add mod ord">
          <ac:chgData name="Andre Lalljie" userId="3e41c238a6ef9c2d" providerId="LiveId" clId="{9B15A8B6-90EB-40E0-82AC-EE421A6C8FE7}" dt="2025-03-21T17:59:39.946" v="1052" actId="14100"/>
          <ac:spMkLst>
            <pc:docMk/>
            <pc:sldMk cId="915537909" sldId="256"/>
            <ac:spMk id="172" creationId="{0062CCA4-C574-6195-4BCD-E0513052069E}"/>
          </ac:spMkLst>
        </pc:spChg>
        <pc:spChg chg="add mod">
          <ac:chgData name="Andre Lalljie" userId="3e41c238a6ef9c2d" providerId="LiveId" clId="{9B15A8B6-90EB-40E0-82AC-EE421A6C8FE7}" dt="2025-03-21T18:39:17.581" v="1296" actId="14100"/>
          <ac:spMkLst>
            <pc:docMk/>
            <pc:sldMk cId="915537909" sldId="256"/>
            <ac:spMk id="173" creationId="{193A39F5-57DB-2DD1-CB95-34FD8BFA085A}"/>
          </ac:spMkLst>
        </pc:spChg>
        <pc:spChg chg="add mod">
          <ac:chgData name="Andre Lalljie" userId="3e41c238a6ef9c2d" providerId="LiveId" clId="{9B15A8B6-90EB-40E0-82AC-EE421A6C8FE7}" dt="2025-03-21T18:39:30.582" v="1297" actId="14100"/>
          <ac:spMkLst>
            <pc:docMk/>
            <pc:sldMk cId="915537909" sldId="256"/>
            <ac:spMk id="174" creationId="{4B46DABD-F029-6776-1F1E-86CE7DFADE96}"/>
          </ac:spMkLst>
        </pc:spChg>
        <pc:spChg chg="add mod">
          <ac:chgData name="Andre Lalljie" userId="3e41c238a6ef9c2d" providerId="LiveId" clId="{9B15A8B6-90EB-40E0-82AC-EE421A6C8FE7}" dt="2025-03-21T18:05:14.299" v="1078" actId="14100"/>
          <ac:spMkLst>
            <pc:docMk/>
            <pc:sldMk cId="915537909" sldId="256"/>
            <ac:spMk id="175" creationId="{FDA8AD3A-4440-89BE-2C49-FE9AA2BAF5D5}"/>
          </ac:spMkLst>
        </pc:spChg>
        <pc:spChg chg="add mod">
          <ac:chgData name="Andre Lalljie" userId="3e41c238a6ef9c2d" providerId="LiveId" clId="{9B15A8B6-90EB-40E0-82AC-EE421A6C8FE7}" dt="2025-03-21T18:06:00.821" v="1083" actId="207"/>
          <ac:spMkLst>
            <pc:docMk/>
            <pc:sldMk cId="915537909" sldId="256"/>
            <ac:spMk id="176" creationId="{B6D1A744-DB07-660C-4B6F-047B3CD47937}"/>
          </ac:spMkLst>
        </pc:spChg>
        <pc:spChg chg="add mod">
          <ac:chgData name="Andre Lalljie" userId="3e41c238a6ef9c2d" providerId="LiveId" clId="{9B15A8B6-90EB-40E0-82AC-EE421A6C8FE7}" dt="2025-03-21T18:13:39.380" v="1095" actId="14100"/>
          <ac:spMkLst>
            <pc:docMk/>
            <pc:sldMk cId="915537909" sldId="256"/>
            <ac:spMk id="177" creationId="{19D35DDF-F138-C544-26AE-1B90D2D24800}"/>
          </ac:spMkLst>
        </pc:spChg>
        <pc:spChg chg="add mod">
          <ac:chgData name="Andre Lalljie" userId="3e41c238a6ef9c2d" providerId="LiveId" clId="{9B15A8B6-90EB-40E0-82AC-EE421A6C8FE7}" dt="2025-03-21T18:14:50.627" v="1101" actId="14100"/>
          <ac:spMkLst>
            <pc:docMk/>
            <pc:sldMk cId="915537909" sldId="256"/>
            <ac:spMk id="178" creationId="{826AB2DE-9639-30B8-2996-F9EA4B381800}"/>
          </ac:spMkLst>
        </pc:spChg>
        <pc:spChg chg="add mod">
          <ac:chgData name="Andre Lalljie" userId="3e41c238a6ef9c2d" providerId="LiveId" clId="{9B15A8B6-90EB-40E0-82AC-EE421A6C8FE7}" dt="2025-03-21T18:16:08.453" v="1109" actId="14100"/>
          <ac:spMkLst>
            <pc:docMk/>
            <pc:sldMk cId="915537909" sldId="256"/>
            <ac:spMk id="179" creationId="{824AA829-7F3D-25E8-2D6B-13A156C9B92A}"/>
          </ac:spMkLst>
        </pc:spChg>
        <pc:spChg chg="add mod">
          <ac:chgData name="Andre Lalljie" userId="3e41c238a6ef9c2d" providerId="LiveId" clId="{9B15A8B6-90EB-40E0-82AC-EE421A6C8FE7}" dt="2025-03-21T18:41:30.856" v="1307" actId="20577"/>
          <ac:spMkLst>
            <pc:docMk/>
            <pc:sldMk cId="915537909" sldId="256"/>
            <ac:spMk id="180" creationId="{89F20FE9-63C7-9311-3946-E630C1EAD5ED}"/>
          </ac:spMkLst>
        </pc:spChg>
        <pc:spChg chg="add del mod">
          <ac:chgData name="Andre Lalljie" userId="3e41c238a6ef9c2d" providerId="LiveId" clId="{9B15A8B6-90EB-40E0-82AC-EE421A6C8FE7}" dt="2025-03-21T18:18:43.254" v="1122" actId="478"/>
          <ac:spMkLst>
            <pc:docMk/>
            <pc:sldMk cId="915537909" sldId="256"/>
            <ac:spMk id="181" creationId="{AF294F21-27F2-43FA-F81D-6B07D897F92D}"/>
          </ac:spMkLst>
        </pc:spChg>
        <pc:spChg chg="add del mod">
          <ac:chgData name="Andre Lalljie" userId="3e41c238a6ef9c2d" providerId="LiveId" clId="{9B15A8B6-90EB-40E0-82AC-EE421A6C8FE7}" dt="2025-03-21T18:18:50.152" v="1123" actId="478"/>
          <ac:spMkLst>
            <pc:docMk/>
            <pc:sldMk cId="915537909" sldId="256"/>
            <ac:spMk id="182" creationId="{24165CEC-15CA-BBE5-66F0-978349753788}"/>
          </ac:spMkLst>
        </pc:spChg>
        <pc:spChg chg="add mod">
          <ac:chgData name="Andre Lalljie" userId="3e41c238a6ef9c2d" providerId="LiveId" clId="{9B15A8B6-90EB-40E0-82AC-EE421A6C8FE7}" dt="2025-03-21T18:41:52.850" v="1309" actId="20577"/>
          <ac:spMkLst>
            <pc:docMk/>
            <pc:sldMk cId="915537909" sldId="256"/>
            <ac:spMk id="183" creationId="{2DEA11FA-9738-20B1-7122-889FA538F9C1}"/>
          </ac:spMkLst>
        </pc:spChg>
        <pc:spChg chg="add mod">
          <ac:chgData name="Andre Lalljie" userId="3e41c238a6ef9c2d" providerId="LiveId" clId="{9B15A8B6-90EB-40E0-82AC-EE421A6C8FE7}" dt="2025-03-21T18:42:00.743" v="1311" actId="20577"/>
          <ac:spMkLst>
            <pc:docMk/>
            <pc:sldMk cId="915537909" sldId="256"/>
            <ac:spMk id="184" creationId="{AAFCBD4A-6470-D3A6-25DF-0ABDADED72B6}"/>
          </ac:spMkLst>
        </pc:spChg>
        <pc:spChg chg="add mod">
          <ac:chgData name="Andre Lalljie" userId="3e41c238a6ef9c2d" providerId="LiveId" clId="{9B15A8B6-90EB-40E0-82AC-EE421A6C8FE7}" dt="2025-03-21T18:42:09.992" v="1313" actId="20577"/>
          <ac:spMkLst>
            <pc:docMk/>
            <pc:sldMk cId="915537909" sldId="256"/>
            <ac:spMk id="185" creationId="{8673D943-FAFC-7265-516E-B979DF6BD656}"/>
          </ac:spMkLst>
        </pc:spChg>
        <pc:spChg chg="add del mod">
          <ac:chgData name="Andre Lalljie" userId="3e41c238a6ef9c2d" providerId="LiveId" clId="{9B15A8B6-90EB-40E0-82AC-EE421A6C8FE7}" dt="2025-03-21T18:28:23.297" v="1201" actId="478"/>
          <ac:spMkLst>
            <pc:docMk/>
            <pc:sldMk cId="915537909" sldId="256"/>
            <ac:spMk id="186" creationId="{6296A166-A4B4-6329-3FD7-E787F95B1518}"/>
          </ac:spMkLst>
        </pc:spChg>
        <pc:spChg chg="add del mod">
          <ac:chgData name="Andre Lalljie" userId="3e41c238a6ef9c2d" providerId="LiveId" clId="{9B15A8B6-90EB-40E0-82AC-EE421A6C8FE7}" dt="2025-03-21T18:27:31.020" v="1176" actId="478"/>
          <ac:spMkLst>
            <pc:docMk/>
            <pc:sldMk cId="915537909" sldId="256"/>
            <ac:spMk id="187" creationId="{5DB672C8-C9CE-F84E-6E40-F2706D92626C}"/>
          </ac:spMkLst>
        </pc:spChg>
        <pc:spChg chg="add del mod">
          <ac:chgData name="Andre Lalljie" userId="3e41c238a6ef9c2d" providerId="LiveId" clId="{9B15A8B6-90EB-40E0-82AC-EE421A6C8FE7}" dt="2025-03-21T18:25:19.184" v="1156" actId="478"/>
          <ac:spMkLst>
            <pc:docMk/>
            <pc:sldMk cId="915537909" sldId="256"/>
            <ac:spMk id="188" creationId="{C9E5607E-03A1-7939-D524-099A03ADD500}"/>
          </ac:spMkLst>
        </pc:spChg>
        <pc:spChg chg="add mod">
          <ac:chgData name="Andre Lalljie" userId="3e41c238a6ef9c2d" providerId="LiveId" clId="{9B15A8B6-90EB-40E0-82AC-EE421A6C8FE7}" dt="2025-03-21T18:29:48.514" v="1233" actId="14100"/>
          <ac:spMkLst>
            <pc:docMk/>
            <pc:sldMk cId="915537909" sldId="256"/>
            <ac:spMk id="189" creationId="{93056469-023D-0168-43DB-91FACFE02EF1}"/>
          </ac:spMkLst>
        </pc:spChg>
        <pc:spChg chg="add mod">
          <ac:chgData name="Andre Lalljie" userId="3e41c238a6ef9c2d" providerId="LiveId" clId="{9B15A8B6-90EB-40E0-82AC-EE421A6C8FE7}" dt="2025-03-21T18:28:27.564" v="1202" actId="14100"/>
          <ac:spMkLst>
            <pc:docMk/>
            <pc:sldMk cId="915537909" sldId="256"/>
            <ac:spMk id="190" creationId="{E0FB92A8-08C3-1D73-8108-B2446E79583A}"/>
          </ac:spMkLst>
        </pc:spChg>
        <pc:spChg chg="add mod">
          <ac:chgData name="Andre Lalljie" userId="3e41c238a6ef9c2d" providerId="LiveId" clId="{9B15A8B6-90EB-40E0-82AC-EE421A6C8FE7}" dt="2025-03-21T18:29:13.980" v="1231" actId="14100"/>
          <ac:spMkLst>
            <pc:docMk/>
            <pc:sldMk cId="915537909" sldId="256"/>
            <ac:spMk id="191" creationId="{80E67AA1-CEA9-24F3-E0A5-80D9F02E0EDB}"/>
          </ac:spMkLst>
        </pc:spChg>
        <pc:spChg chg="add mod">
          <ac:chgData name="Andre Lalljie" userId="3e41c238a6ef9c2d" providerId="LiveId" clId="{9B15A8B6-90EB-40E0-82AC-EE421A6C8FE7}" dt="2025-03-21T18:30:16.949" v="1253" actId="14100"/>
          <ac:spMkLst>
            <pc:docMk/>
            <pc:sldMk cId="915537909" sldId="256"/>
            <ac:spMk id="192" creationId="{1DF241A5-8CB0-66EA-77EA-72E0C44D3E66}"/>
          </ac:spMkLst>
        </pc:spChg>
        <pc:spChg chg="add mod">
          <ac:chgData name="Andre Lalljie" userId="3e41c238a6ef9c2d" providerId="LiveId" clId="{9B15A8B6-90EB-40E0-82AC-EE421A6C8FE7}" dt="2025-03-21T18:30:55.688" v="1259" actId="20577"/>
          <ac:spMkLst>
            <pc:docMk/>
            <pc:sldMk cId="915537909" sldId="256"/>
            <ac:spMk id="193" creationId="{1764D540-911D-7345-7C46-6A314AE56831}"/>
          </ac:spMkLst>
        </pc:spChg>
        <pc:spChg chg="add mod ord">
          <ac:chgData name="Andre Lalljie" userId="3e41c238a6ef9c2d" providerId="LiveId" clId="{9B15A8B6-90EB-40E0-82AC-EE421A6C8FE7}" dt="2025-03-21T18:38:04.630" v="1293" actId="207"/>
          <ac:spMkLst>
            <pc:docMk/>
            <pc:sldMk cId="915537909" sldId="256"/>
            <ac:spMk id="194" creationId="{2D3F0682-C0DF-D833-D0C1-29B226E10AEC}"/>
          </ac:spMkLst>
        </pc:spChg>
        <pc:spChg chg="add mod">
          <ac:chgData name="Andre Lalljie" userId="3e41c238a6ef9c2d" providerId="LiveId" clId="{9B15A8B6-90EB-40E0-82AC-EE421A6C8FE7}" dt="2025-03-21T18:33:16.934" v="1264" actId="14100"/>
          <ac:spMkLst>
            <pc:docMk/>
            <pc:sldMk cId="915537909" sldId="256"/>
            <ac:spMk id="195" creationId="{36D2160D-E379-822E-A7C8-5FFE60EA2500}"/>
          </ac:spMkLst>
        </pc:spChg>
        <pc:spChg chg="add mod">
          <ac:chgData name="Andre Lalljie" userId="3e41c238a6ef9c2d" providerId="LiveId" clId="{9B15A8B6-90EB-40E0-82AC-EE421A6C8FE7}" dt="2025-03-21T18:33:35.619" v="1266" actId="1076"/>
          <ac:spMkLst>
            <pc:docMk/>
            <pc:sldMk cId="915537909" sldId="256"/>
            <ac:spMk id="196" creationId="{47945DE9-0484-D163-8D96-F1D3222B303F}"/>
          </ac:spMkLst>
        </pc:spChg>
        <pc:spChg chg="add mod">
          <ac:chgData name="Andre Lalljie" userId="3e41c238a6ef9c2d" providerId="LiveId" clId="{9B15A8B6-90EB-40E0-82AC-EE421A6C8FE7}" dt="2025-03-21T18:38:11.654" v="1294" actId="207"/>
          <ac:spMkLst>
            <pc:docMk/>
            <pc:sldMk cId="915537909" sldId="256"/>
            <ac:spMk id="197" creationId="{D4D6C6B3-5083-4021-3E43-613591CCE4D8}"/>
          </ac:spMkLst>
        </pc:spChg>
        <pc:spChg chg="add mod">
          <ac:chgData name="Andre Lalljie" userId="3e41c238a6ef9c2d" providerId="LiveId" clId="{9B15A8B6-90EB-40E0-82AC-EE421A6C8FE7}" dt="2025-03-21T18:37:29.760" v="1292" actId="20577"/>
          <ac:spMkLst>
            <pc:docMk/>
            <pc:sldMk cId="915537909" sldId="256"/>
            <ac:spMk id="198" creationId="{BD843F23-D6D6-94EE-89D7-D63E224B4A64}"/>
          </ac:spMkLst>
        </pc:spChg>
        <pc:spChg chg="add mod">
          <ac:chgData name="Andre Lalljie" userId="3e41c238a6ef9c2d" providerId="LiveId" clId="{9B15A8B6-90EB-40E0-82AC-EE421A6C8FE7}" dt="2025-03-21T18:40:22.631" v="1301" actId="1076"/>
          <ac:spMkLst>
            <pc:docMk/>
            <pc:sldMk cId="915537909" sldId="256"/>
            <ac:spMk id="199" creationId="{D09B0095-7E9F-DC95-88DE-AA072D152FA4}"/>
          </ac:spMkLst>
        </pc:spChg>
        <pc:spChg chg="add mod">
          <ac:chgData name="Andre Lalljie" userId="3e41c238a6ef9c2d" providerId="LiveId" clId="{9B15A8B6-90EB-40E0-82AC-EE421A6C8FE7}" dt="2025-03-21T18:43:04.150" v="1315" actId="1076"/>
          <ac:spMkLst>
            <pc:docMk/>
            <pc:sldMk cId="915537909" sldId="256"/>
            <ac:spMk id="200" creationId="{2E43C480-D456-2801-1A13-A2097E778B63}"/>
          </ac:spMkLst>
        </pc:spChg>
        <pc:spChg chg="add del mod">
          <ac:chgData name="Andre Lalljie" userId="3e41c238a6ef9c2d" providerId="LiveId" clId="{9B15A8B6-90EB-40E0-82AC-EE421A6C8FE7}" dt="2025-03-21T18:47:13.513" v="1318" actId="478"/>
          <ac:spMkLst>
            <pc:docMk/>
            <pc:sldMk cId="915537909" sldId="256"/>
            <ac:spMk id="201" creationId="{BAF4CC29-BC9C-9F5A-B905-400B4AF799B6}"/>
          </ac:spMkLst>
        </pc:spChg>
        <pc:spChg chg="add mod">
          <ac:chgData name="Andre Lalljie" userId="3e41c238a6ef9c2d" providerId="LiveId" clId="{9B15A8B6-90EB-40E0-82AC-EE421A6C8FE7}" dt="2025-03-21T18:47:52.236" v="1320" actId="1076"/>
          <ac:spMkLst>
            <pc:docMk/>
            <pc:sldMk cId="915537909" sldId="256"/>
            <ac:spMk id="202" creationId="{9091574D-862C-792B-22AF-EFBC7BED8DF9}"/>
          </ac:spMkLst>
        </pc:spChg>
        <pc:spChg chg="add mod">
          <ac:chgData name="Andre Lalljie" userId="3e41c238a6ef9c2d" providerId="LiveId" clId="{9B15A8B6-90EB-40E0-82AC-EE421A6C8FE7}" dt="2025-03-21T18:47:52.236" v="1320" actId="1076"/>
          <ac:spMkLst>
            <pc:docMk/>
            <pc:sldMk cId="915537909" sldId="256"/>
            <ac:spMk id="203" creationId="{B7415133-E854-11B2-6242-F6845BA05D5C}"/>
          </ac:spMkLst>
        </pc:spChg>
        <pc:spChg chg="add mod">
          <ac:chgData name="Andre Lalljie" userId="3e41c238a6ef9c2d" providerId="LiveId" clId="{9B15A8B6-90EB-40E0-82AC-EE421A6C8FE7}" dt="2025-03-21T18:48:01.687" v="1322" actId="1076"/>
          <ac:spMkLst>
            <pc:docMk/>
            <pc:sldMk cId="915537909" sldId="256"/>
            <ac:spMk id="204" creationId="{B9BEE80E-D781-CEFC-2486-D6E6BF543036}"/>
          </ac:spMkLst>
        </pc:spChg>
        <pc:spChg chg="add mod">
          <ac:chgData name="Andre Lalljie" userId="3e41c238a6ef9c2d" providerId="LiveId" clId="{9B15A8B6-90EB-40E0-82AC-EE421A6C8FE7}" dt="2025-03-21T18:48:01.687" v="1322" actId="1076"/>
          <ac:spMkLst>
            <pc:docMk/>
            <pc:sldMk cId="915537909" sldId="256"/>
            <ac:spMk id="205" creationId="{C0A6B171-02E2-55D3-2A5F-F7C9AB553B5D}"/>
          </ac:spMkLst>
        </pc:spChg>
        <pc:picChg chg="mod">
          <ac:chgData name="Andre Lalljie" userId="3e41c238a6ef9c2d" providerId="LiveId" clId="{9B15A8B6-90EB-40E0-82AC-EE421A6C8FE7}" dt="2025-03-21T18:05:09.180" v="1077" actId="1076"/>
          <ac:picMkLst>
            <pc:docMk/>
            <pc:sldMk cId="915537909" sldId="256"/>
            <ac:picMk id="4" creationId="{E24C0089-F104-2D07-813A-CB6BE0F11E3B}"/>
          </ac:picMkLst>
        </pc:picChg>
        <pc:picChg chg="add mod">
          <ac:chgData name="Andre Lalljie" userId="3e41c238a6ef9c2d" providerId="LiveId" clId="{9B15A8B6-90EB-40E0-82AC-EE421A6C8FE7}" dt="2025-03-21T16:04:04.586" v="584"/>
          <ac:picMkLst>
            <pc:docMk/>
            <pc:sldMk cId="915537909" sldId="256"/>
            <ac:picMk id="91" creationId="{B76C1C59-5076-23A9-223C-8FA9D04EDD2E}"/>
          </ac:picMkLst>
        </pc:picChg>
      </pc:sldChg>
      <pc:sldChg chg="addSp delSp modSp mod">
        <pc:chgData name="Andre Lalljie" userId="3e41c238a6ef9c2d" providerId="LiveId" clId="{9B15A8B6-90EB-40E0-82AC-EE421A6C8FE7}" dt="2025-03-21T20:38:16.927" v="3107" actId="14100"/>
        <pc:sldMkLst>
          <pc:docMk/>
          <pc:sldMk cId="2921834125" sldId="257"/>
        </pc:sldMkLst>
        <pc:spChg chg="mod">
          <ac:chgData name="Andre Lalljie" userId="3e41c238a6ef9c2d" providerId="LiveId" clId="{9B15A8B6-90EB-40E0-82AC-EE421A6C8FE7}" dt="2025-03-21T20:18:56.602" v="2356" actId="207"/>
          <ac:spMkLst>
            <pc:docMk/>
            <pc:sldMk cId="2921834125" sldId="257"/>
            <ac:spMk id="2" creationId="{967892C1-D3F7-593C-740B-65E7FFAD4BC6}"/>
          </ac:spMkLst>
        </pc:spChg>
        <pc:spChg chg="mod">
          <ac:chgData name="Andre Lalljie" userId="3e41c238a6ef9c2d" providerId="LiveId" clId="{9B15A8B6-90EB-40E0-82AC-EE421A6C8FE7}" dt="2025-03-21T20:29:50.639" v="2997" actId="1076"/>
          <ac:spMkLst>
            <pc:docMk/>
            <pc:sldMk cId="2921834125" sldId="257"/>
            <ac:spMk id="3" creationId="{10DFF176-C701-9BAA-6C83-6AF9CB781A7F}"/>
          </ac:spMkLst>
        </pc:spChg>
        <pc:spChg chg="mod">
          <ac:chgData name="Andre Lalljie" userId="3e41c238a6ef9c2d" providerId="LiveId" clId="{9B15A8B6-90EB-40E0-82AC-EE421A6C8FE7}" dt="2025-03-21T20:18:42.180" v="2301" actId="207"/>
          <ac:spMkLst>
            <pc:docMk/>
            <pc:sldMk cId="2921834125" sldId="257"/>
            <ac:spMk id="7" creationId="{CC6885CC-CF90-2D8A-3442-B361777D1DDF}"/>
          </ac:spMkLst>
        </pc:spChg>
        <pc:spChg chg="mod">
          <ac:chgData name="Andre Lalljie" userId="3e41c238a6ef9c2d" providerId="LiveId" clId="{9B15A8B6-90EB-40E0-82AC-EE421A6C8FE7}" dt="2025-03-21T20:18:25.355" v="2207" actId="207"/>
          <ac:spMkLst>
            <pc:docMk/>
            <pc:sldMk cId="2921834125" sldId="257"/>
            <ac:spMk id="8" creationId="{57A1814A-794A-42EC-30BA-00154E7739BC}"/>
          </ac:spMkLst>
        </pc:spChg>
        <pc:spChg chg="mod">
          <ac:chgData name="Andre Lalljie" userId="3e41c238a6ef9c2d" providerId="LiveId" clId="{9B15A8B6-90EB-40E0-82AC-EE421A6C8FE7}" dt="2025-03-21T20:18:21.188" v="2183" actId="207"/>
          <ac:spMkLst>
            <pc:docMk/>
            <pc:sldMk cId="2921834125" sldId="257"/>
            <ac:spMk id="10" creationId="{9615989F-4C0F-94C9-FB1D-0B5ED83BF807}"/>
          </ac:spMkLst>
        </pc:spChg>
        <pc:spChg chg="mod">
          <ac:chgData name="Andre Lalljie" userId="3e41c238a6ef9c2d" providerId="LiveId" clId="{9B15A8B6-90EB-40E0-82AC-EE421A6C8FE7}" dt="2025-03-21T20:18:37.059" v="2265" actId="207"/>
          <ac:spMkLst>
            <pc:docMk/>
            <pc:sldMk cId="2921834125" sldId="257"/>
            <ac:spMk id="11" creationId="{91B748A3-0FDB-34F6-AF9A-F461DA98880F}"/>
          </ac:spMkLst>
        </pc:spChg>
        <pc:spChg chg="mod">
          <ac:chgData name="Andre Lalljie" userId="3e41c238a6ef9c2d" providerId="LiveId" clId="{9B15A8B6-90EB-40E0-82AC-EE421A6C8FE7}" dt="2025-03-21T20:18:29.421" v="2237" actId="207"/>
          <ac:spMkLst>
            <pc:docMk/>
            <pc:sldMk cId="2921834125" sldId="257"/>
            <ac:spMk id="12" creationId="{AEAFDA62-25CD-B5E7-EF81-48B295803376}"/>
          </ac:spMkLst>
        </pc:spChg>
        <pc:spChg chg="mod">
          <ac:chgData name="Andre Lalljie" userId="3e41c238a6ef9c2d" providerId="LiveId" clId="{9B15A8B6-90EB-40E0-82AC-EE421A6C8FE7}" dt="2025-03-21T20:18:10.407" v="2128" actId="207"/>
          <ac:spMkLst>
            <pc:docMk/>
            <pc:sldMk cId="2921834125" sldId="257"/>
            <ac:spMk id="13" creationId="{69D84E67-B583-D2F7-FD85-DE02655E192D}"/>
          </ac:spMkLst>
        </pc:spChg>
        <pc:spChg chg="mod">
          <ac:chgData name="Andre Lalljie" userId="3e41c238a6ef9c2d" providerId="LiveId" clId="{9B15A8B6-90EB-40E0-82AC-EE421A6C8FE7}" dt="2025-03-21T20:18:16.755" v="2164" actId="207"/>
          <ac:spMkLst>
            <pc:docMk/>
            <pc:sldMk cId="2921834125" sldId="257"/>
            <ac:spMk id="14" creationId="{E292C91D-01F1-C4E2-48A3-5E1E88133ECB}"/>
          </ac:spMkLst>
        </pc:spChg>
        <pc:spChg chg="mod">
          <ac:chgData name="Andre Lalljie" userId="3e41c238a6ef9c2d" providerId="LiveId" clId="{9B15A8B6-90EB-40E0-82AC-EE421A6C8FE7}" dt="2025-03-21T20:23:55.446" v="2943" actId="207"/>
          <ac:spMkLst>
            <pc:docMk/>
            <pc:sldMk cId="2921834125" sldId="257"/>
            <ac:spMk id="15" creationId="{AF4B28B6-CDBB-6B9A-5C0B-2DBA7D68EC7A}"/>
          </ac:spMkLst>
        </pc:spChg>
        <pc:spChg chg="mod">
          <ac:chgData name="Andre Lalljie" userId="3e41c238a6ef9c2d" providerId="LiveId" clId="{9B15A8B6-90EB-40E0-82AC-EE421A6C8FE7}" dt="2025-03-21T20:18:03.017" v="2087" actId="207"/>
          <ac:spMkLst>
            <pc:docMk/>
            <pc:sldMk cId="2921834125" sldId="257"/>
            <ac:spMk id="16" creationId="{9127806D-F55C-4203-988E-EA2BB9ED4324}"/>
          </ac:spMkLst>
        </pc:spChg>
        <pc:spChg chg="mod">
          <ac:chgData name="Andre Lalljie" userId="3e41c238a6ef9c2d" providerId="LiveId" clId="{9B15A8B6-90EB-40E0-82AC-EE421A6C8FE7}" dt="2025-03-21T20:18:06.725" v="2117" actId="207"/>
          <ac:spMkLst>
            <pc:docMk/>
            <pc:sldMk cId="2921834125" sldId="257"/>
            <ac:spMk id="17" creationId="{205D8D61-149C-67BA-51FB-09E2B45D0AD6}"/>
          </ac:spMkLst>
        </pc:spChg>
        <pc:spChg chg="mod">
          <ac:chgData name="Andre Lalljie" userId="3e41c238a6ef9c2d" providerId="LiveId" clId="{9B15A8B6-90EB-40E0-82AC-EE421A6C8FE7}" dt="2025-03-21T20:23:14.389" v="2924" actId="207"/>
          <ac:spMkLst>
            <pc:docMk/>
            <pc:sldMk cId="2921834125" sldId="257"/>
            <ac:spMk id="18" creationId="{93602301-0976-121E-CE11-86B405285FA9}"/>
          </ac:spMkLst>
        </pc:spChg>
        <pc:spChg chg="add mod">
          <ac:chgData name="Andre Lalljie" userId="3e41c238a6ef9c2d" providerId="LiveId" clId="{9B15A8B6-90EB-40E0-82AC-EE421A6C8FE7}" dt="2025-03-21T17:05:02.069" v="811" actId="20577"/>
          <ac:spMkLst>
            <pc:docMk/>
            <pc:sldMk cId="2921834125" sldId="257"/>
            <ac:spMk id="19" creationId="{B0A92008-72FA-833A-51BA-796FC06168C4}"/>
          </ac:spMkLst>
        </pc:spChg>
        <pc:spChg chg="add mod">
          <ac:chgData name="Andre Lalljie" userId="3e41c238a6ef9c2d" providerId="LiveId" clId="{9B15A8B6-90EB-40E0-82AC-EE421A6C8FE7}" dt="2025-03-21T20:27:01.129" v="2993" actId="14100"/>
          <ac:spMkLst>
            <pc:docMk/>
            <pc:sldMk cId="2921834125" sldId="257"/>
            <ac:spMk id="20" creationId="{11A80728-FDED-8A1F-C3E7-DFEBA18CBDFA}"/>
          </ac:spMkLst>
        </pc:spChg>
        <pc:spChg chg="add mod">
          <ac:chgData name="Andre Lalljie" userId="3e41c238a6ef9c2d" providerId="LiveId" clId="{9B15A8B6-90EB-40E0-82AC-EE421A6C8FE7}" dt="2025-03-21T20:26:32.266" v="2989" actId="20577"/>
          <ac:spMkLst>
            <pc:docMk/>
            <pc:sldMk cId="2921834125" sldId="257"/>
            <ac:spMk id="21" creationId="{B63DD999-7C05-0833-F318-31B0449B5FF1}"/>
          </ac:spMkLst>
        </pc:spChg>
        <pc:spChg chg="add mod">
          <ac:chgData name="Andre Lalljie" userId="3e41c238a6ef9c2d" providerId="LiveId" clId="{9B15A8B6-90EB-40E0-82AC-EE421A6C8FE7}" dt="2025-03-21T20:35:25.203" v="3033" actId="20577"/>
          <ac:spMkLst>
            <pc:docMk/>
            <pc:sldMk cId="2921834125" sldId="257"/>
            <ac:spMk id="22" creationId="{BD5538C2-168B-0EB7-C0E5-B8882BE87C73}"/>
          </ac:spMkLst>
        </pc:spChg>
        <pc:spChg chg="add mod">
          <ac:chgData name="Andre Lalljie" userId="3e41c238a6ef9c2d" providerId="LiveId" clId="{9B15A8B6-90EB-40E0-82AC-EE421A6C8FE7}" dt="2025-03-21T20:35:34.785" v="3039" actId="20577"/>
          <ac:spMkLst>
            <pc:docMk/>
            <pc:sldMk cId="2921834125" sldId="257"/>
            <ac:spMk id="23" creationId="{7EC0B85E-9CBE-63DE-34B8-D097BDC3FA56}"/>
          </ac:spMkLst>
        </pc:spChg>
        <pc:spChg chg="add mod">
          <ac:chgData name="Andre Lalljie" userId="3e41c238a6ef9c2d" providerId="LiveId" clId="{9B15A8B6-90EB-40E0-82AC-EE421A6C8FE7}" dt="2025-03-21T20:35:30.346" v="3036" actId="20577"/>
          <ac:spMkLst>
            <pc:docMk/>
            <pc:sldMk cId="2921834125" sldId="257"/>
            <ac:spMk id="24" creationId="{EB236085-7DA2-BCA4-EFB2-285C190D990F}"/>
          </ac:spMkLst>
        </pc:spChg>
        <pc:spChg chg="add mod">
          <ac:chgData name="Andre Lalljie" userId="3e41c238a6ef9c2d" providerId="LiveId" clId="{9B15A8B6-90EB-40E0-82AC-EE421A6C8FE7}" dt="2025-03-21T20:35:38.203" v="3042" actId="20577"/>
          <ac:spMkLst>
            <pc:docMk/>
            <pc:sldMk cId="2921834125" sldId="257"/>
            <ac:spMk id="25" creationId="{D2C8C31E-E9E4-08FF-18BF-0DFA6BA6AE71}"/>
          </ac:spMkLst>
        </pc:spChg>
        <pc:spChg chg="add mod">
          <ac:chgData name="Andre Lalljie" userId="3e41c238a6ef9c2d" providerId="LiveId" clId="{9B15A8B6-90EB-40E0-82AC-EE421A6C8FE7}" dt="2025-03-21T20:36:06.155" v="3046" actId="207"/>
          <ac:spMkLst>
            <pc:docMk/>
            <pc:sldMk cId="2921834125" sldId="257"/>
            <ac:spMk id="26" creationId="{24D54906-A02B-0AB4-1711-0F271A3470B6}"/>
          </ac:spMkLst>
        </pc:spChg>
        <pc:spChg chg="add mod">
          <ac:chgData name="Andre Lalljie" userId="3e41c238a6ef9c2d" providerId="LiveId" clId="{9B15A8B6-90EB-40E0-82AC-EE421A6C8FE7}" dt="2025-03-21T20:37:14.123" v="3088" actId="20577"/>
          <ac:spMkLst>
            <pc:docMk/>
            <pc:sldMk cId="2921834125" sldId="257"/>
            <ac:spMk id="27" creationId="{F8BE2F22-9116-5D14-F9BC-A55BD650238E}"/>
          </ac:spMkLst>
        </pc:spChg>
        <pc:spChg chg="add del mod">
          <ac:chgData name="Andre Lalljie" userId="3e41c238a6ef9c2d" providerId="LiveId" clId="{9B15A8B6-90EB-40E0-82AC-EE421A6C8FE7}" dt="2025-03-21T20:37:26.226" v="3089" actId="478"/>
          <ac:spMkLst>
            <pc:docMk/>
            <pc:sldMk cId="2921834125" sldId="257"/>
            <ac:spMk id="28" creationId="{FABB862F-E618-D25B-61EF-6CC14154DA7C}"/>
          </ac:spMkLst>
        </pc:spChg>
        <pc:spChg chg="add mod">
          <ac:chgData name="Andre Lalljie" userId="3e41c238a6ef9c2d" providerId="LiveId" clId="{9B15A8B6-90EB-40E0-82AC-EE421A6C8FE7}" dt="2025-03-21T20:38:16.927" v="3107" actId="14100"/>
          <ac:spMkLst>
            <pc:docMk/>
            <pc:sldMk cId="2921834125" sldId="257"/>
            <ac:spMk id="29" creationId="{CBFBB662-8E0B-058A-7DFE-10F7F71B174A}"/>
          </ac:spMkLst>
        </pc:spChg>
        <pc:picChg chg="mod">
          <ac:chgData name="Andre Lalljie" userId="3e41c238a6ef9c2d" providerId="LiveId" clId="{9B15A8B6-90EB-40E0-82AC-EE421A6C8FE7}" dt="2025-03-21T20:32:53.128" v="3020" actId="1076"/>
          <ac:picMkLst>
            <pc:docMk/>
            <pc:sldMk cId="2921834125" sldId="257"/>
            <ac:picMk id="4" creationId="{0C765700-F216-D673-3E81-C31511ADF177}"/>
          </ac:picMkLst>
        </pc:picChg>
      </pc:sldChg>
      <pc:sldChg chg="addSp delSp modSp add mod">
        <pc:chgData name="Andre Lalljie" userId="3e41c238a6ef9c2d" providerId="LiveId" clId="{9B15A8B6-90EB-40E0-82AC-EE421A6C8FE7}" dt="2025-03-21T20:46:56.484" v="3241" actId="20577"/>
        <pc:sldMkLst>
          <pc:docMk/>
          <pc:sldMk cId="3902247946" sldId="258"/>
        </pc:sldMkLst>
        <pc:spChg chg="add mod">
          <ac:chgData name="Andre Lalljie" userId="3e41c238a6ef9c2d" providerId="LiveId" clId="{9B15A8B6-90EB-40E0-82AC-EE421A6C8FE7}" dt="2025-03-21T17:04:45.557" v="796" actId="20577"/>
          <ac:spMkLst>
            <pc:docMk/>
            <pc:sldMk cId="3902247946" sldId="258"/>
            <ac:spMk id="2" creationId="{FC9FC8AF-9C31-3576-5723-1905D2219AF8}"/>
          </ac:spMkLst>
        </pc:spChg>
        <pc:spChg chg="add mod">
          <ac:chgData name="Andre Lalljie" userId="3e41c238a6ef9c2d" providerId="LiveId" clId="{9B15A8B6-90EB-40E0-82AC-EE421A6C8FE7}" dt="2025-03-21T18:51:01.575" v="1366" actId="20577"/>
          <ac:spMkLst>
            <pc:docMk/>
            <pc:sldMk cId="3902247946" sldId="258"/>
            <ac:spMk id="3" creationId="{A85D3493-049C-3F70-D782-83A6283F3D2E}"/>
          </ac:spMkLst>
        </pc:spChg>
        <pc:spChg chg="add mod">
          <ac:chgData name="Andre Lalljie" userId="3e41c238a6ef9c2d" providerId="LiveId" clId="{9B15A8B6-90EB-40E0-82AC-EE421A6C8FE7}" dt="2025-03-21T18:53:20.771" v="1408" actId="14100"/>
          <ac:spMkLst>
            <pc:docMk/>
            <pc:sldMk cId="3902247946" sldId="258"/>
            <ac:spMk id="5" creationId="{960B333E-182D-7DFA-CB83-A7B6A39EED2A}"/>
          </ac:spMkLst>
        </pc:spChg>
        <pc:spChg chg="del">
          <ac:chgData name="Andre Lalljie" userId="3e41c238a6ef9c2d" providerId="LiveId" clId="{9B15A8B6-90EB-40E0-82AC-EE421A6C8FE7}" dt="2025-03-21T18:49:06.009" v="1323" actId="478"/>
          <ac:spMkLst>
            <pc:docMk/>
            <pc:sldMk cId="3902247946" sldId="258"/>
            <ac:spMk id="7" creationId="{7B138D22-7674-E486-1708-9B8D5060915F}"/>
          </ac:spMkLst>
        </pc:spChg>
        <pc:spChg chg="mod">
          <ac:chgData name="Andre Lalljie" userId="3e41c238a6ef9c2d" providerId="LiveId" clId="{9B15A8B6-90EB-40E0-82AC-EE421A6C8FE7}" dt="2025-03-21T18:49:46.467" v="1328" actId="1076"/>
          <ac:spMkLst>
            <pc:docMk/>
            <pc:sldMk cId="3902247946" sldId="258"/>
            <ac:spMk id="8" creationId="{53BF07D2-DE1C-3CA8-39D9-F4BBE4F70781}"/>
          </ac:spMkLst>
        </pc:spChg>
        <pc:spChg chg="del">
          <ac:chgData name="Andre Lalljie" userId="3e41c238a6ef9c2d" providerId="LiveId" clId="{9B15A8B6-90EB-40E0-82AC-EE421A6C8FE7}" dt="2025-03-21T17:14:34.973" v="894" actId="478"/>
          <ac:spMkLst>
            <pc:docMk/>
            <pc:sldMk cId="3902247946" sldId="258"/>
            <ac:spMk id="10" creationId="{C7E620FF-FA84-97D6-67F7-C51B40A5E045}"/>
          </ac:spMkLst>
        </pc:spChg>
        <pc:spChg chg="del">
          <ac:chgData name="Andre Lalljie" userId="3e41c238a6ef9c2d" providerId="LiveId" clId="{9B15A8B6-90EB-40E0-82AC-EE421A6C8FE7}" dt="2025-03-21T19:43:20.017" v="1418" actId="478"/>
          <ac:spMkLst>
            <pc:docMk/>
            <pc:sldMk cId="3902247946" sldId="258"/>
            <ac:spMk id="11" creationId="{8CAF9002-8755-FBD6-11F7-4092520B7D1F}"/>
          </ac:spMkLst>
        </pc:spChg>
        <pc:spChg chg="add 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12" creationId="{4EB588AF-1E5A-9FDC-A914-137B5ABB18D8}"/>
          </ac:spMkLst>
        </pc:spChg>
        <pc:spChg chg="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14" creationId="{5C279EB3-8E2C-500F-4436-08158CBE0CF1}"/>
          </ac:spMkLst>
        </pc:spChg>
        <pc:spChg chg="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19" creationId="{5174B638-845D-09FE-6C50-7E74D6A9BD21}"/>
          </ac:spMkLst>
        </pc:spChg>
        <pc:spChg chg="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20" creationId="{48712A1C-FC60-569A-DA79-E63408E57D6D}"/>
          </ac:spMkLst>
        </pc:spChg>
        <pc:spChg chg="add mod">
          <ac:chgData name="Andre Lalljie" userId="3e41c238a6ef9c2d" providerId="LiveId" clId="{9B15A8B6-90EB-40E0-82AC-EE421A6C8FE7}" dt="2025-03-21T18:53:41.329" v="1417" actId="20577"/>
          <ac:spMkLst>
            <pc:docMk/>
            <pc:sldMk cId="3902247946" sldId="258"/>
            <ac:spMk id="23" creationId="{CB0D4CF9-ECD7-E065-4355-F493119451CA}"/>
          </ac:spMkLst>
        </pc:spChg>
        <pc:spChg chg="add del">
          <ac:chgData name="Andre Lalljie" userId="3e41c238a6ef9c2d" providerId="LiveId" clId="{9B15A8B6-90EB-40E0-82AC-EE421A6C8FE7}" dt="2025-03-21T17:12:21.309" v="888" actId="478"/>
          <ac:spMkLst>
            <pc:docMk/>
            <pc:sldMk cId="3902247946" sldId="258"/>
            <ac:spMk id="24" creationId="{38ACDDD5-81FF-C390-2244-5ECDC775D0AB}"/>
          </ac:spMkLst>
        </pc:spChg>
        <pc:spChg chg="del">
          <ac:chgData name="Andre Lalljie" userId="3e41c238a6ef9c2d" providerId="LiveId" clId="{9B15A8B6-90EB-40E0-82AC-EE421A6C8FE7}" dt="2025-03-21T17:12:21.309" v="888" actId="478"/>
          <ac:spMkLst>
            <pc:docMk/>
            <pc:sldMk cId="3902247946" sldId="258"/>
            <ac:spMk id="25" creationId="{98244DAC-ADEA-EE73-0860-20FE4EE27EC6}"/>
          </ac:spMkLst>
        </pc:spChg>
        <pc:spChg chg="del">
          <ac:chgData name="Andre Lalljie" userId="3e41c238a6ef9c2d" providerId="LiveId" clId="{9B15A8B6-90EB-40E0-82AC-EE421A6C8FE7}" dt="2025-03-21T17:12:21.309" v="888" actId="478"/>
          <ac:spMkLst>
            <pc:docMk/>
            <pc:sldMk cId="3902247946" sldId="258"/>
            <ac:spMk id="26" creationId="{3C0DFFBC-89F0-3BA8-9BFA-C6DEFDF5C878}"/>
          </ac:spMkLst>
        </pc:spChg>
        <pc:spChg chg="del">
          <ac:chgData name="Andre Lalljie" userId="3e41c238a6ef9c2d" providerId="LiveId" clId="{9B15A8B6-90EB-40E0-82AC-EE421A6C8FE7}" dt="2025-03-21T17:12:30.326" v="889" actId="478"/>
          <ac:spMkLst>
            <pc:docMk/>
            <pc:sldMk cId="3902247946" sldId="258"/>
            <ac:spMk id="27" creationId="{DC9F1D4A-A342-E4D5-12E1-6052FE444C5A}"/>
          </ac:spMkLst>
        </pc:spChg>
        <pc:spChg chg="del">
          <ac:chgData name="Andre Lalljie" userId="3e41c238a6ef9c2d" providerId="LiveId" clId="{9B15A8B6-90EB-40E0-82AC-EE421A6C8FE7}" dt="2025-03-21T17:12:30.326" v="889" actId="478"/>
          <ac:spMkLst>
            <pc:docMk/>
            <pc:sldMk cId="3902247946" sldId="258"/>
            <ac:spMk id="28" creationId="{584162DE-6B46-C978-159D-7CBCCEA93FAF}"/>
          </ac:spMkLst>
        </pc:spChg>
        <pc:spChg chg="del">
          <ac:chgData name="Andre Lalljie" userId="3e41c238a6ef9c2d" providerId="LiveId" clId="{9B15A8B6-90EB-40E0-82AC-EE421A6C8FE7}" dt="2025-03-21T17:12:30.326" v="889" actId="478"/>
          <ac:spMkLst>
            <pc:docMk/>
            <pc:sldMk cId="3902247946" sldId="258"/>
            <ac:spMk id="29" creationId="{E426235D-7080-760D-1254-FBC88F5B520B}"/>
          </ac:spMkLst>
        </pc:spChg>
        <pc:spChg chg="del">
          <ac:chgData name="Andre Lalljie" userId="3e41c238a6ef9c2d" providerId="LiveId" clId="{9B15A8B6-90EB-40E0-82AC-EE421A6C8FE7}" dt="2025-03-21T17:12:30.326" v="889" actId="478"/>
          <ac:spMkLst>
            <pc:docMk/>
            <pc:sldMk cId="3902247946" sldId="258"/>
            <ac:spMk id="30" creationId="{6B1FEE91-299F-B6B1-0C65-B3F993AE207B}"/>
          </ac:spMkLst>
        </pc:spChg>
        <pc:spChg chg="add del">
          <ac:chgData name="Andre Lalljie" userId="3e41c238a6ef9c2d" providerId="LiveId" clId="{9B15A8B6-90EB-40E0-82AC-EE421A6C8FE7}" dt="2025-03-21T17:12:30.326" v="889" actId="478"/>
          <ac:spMkLst>
            <pc:docMk/>
            <pc:sldMk cId="3902247946" sldId="258"/>
            <ac:spMk id="31" creationId="{D632E251-7EDD-E1DF-5B0B-FBF0DFB1868F}"/>
          </ac:spMkLst>
        </pc:spChg>
        <pc:spChg chg="add mod">
          <ac:chgData name="Andre Lalljie" userId="3e41c238a6ef9c2d" providerId="LiveId" clId="{9B15A8B6-90EB-40E0-82AC-EE421A6C8FE7}" dt="2025-03-21T19:44:51.264" v="1452" actId="20577"/>
          <ac:spMkLst>
            <pc:docMk/>
            <pc:sldMk cId="3902247946" sldId="258"/>
            <ac:spMk id="32" creationId="{E091630A-A31A-DE80-1823-F1D1CD0743D7}"/>
          </ac:spMkLst>
        </pc:spChg>
        <pc:spChg chg="del">
          <ac:chgData name="Andre Lalljie" userId="3e41c238a6ef9c2d" providerId="LiveId" clId="{9B15A8B6-90EB-40E0-82AC-EE421A6C8FE7}" dt="2025-03-21T17:12:42.941" v="890" actId="478"/>
          <ac:spMkLst>
            <pc:docMk/>
            <pc:sldMk cId="3902247946" sldId="258"/>
            <ac:spMk id="33" creationId="{C0301DE4-A038-87EB-62E2-6D273D57B34E}"/>
          </ac:spMkLst>
        </pc:spChg>
        <pc:spChg chg="del">
          <ac:chgData name="Andre Lalljie" userId="3e41c238a6ef9c2d" providerId="LiveId" clId="{9B15A8B6-90EB-40E0-82AC-EE421A6C8FE7}" dt="2025-03-21T17:12:42.941" v="890" actId="478"/>
          <ac:spMkLst>
            <pc:docMk/>
            <pc:sldMk cId="3902247946" sldId="258"/>
            <ac:spMk id="34" creationId="{ABAF815C-644F-80C0-7006-ACEE3CA738BE}"/>
          </ac:spMkLst>
        </pc:spChg>
        <pc:spChg chg="add del">
          <ac:chgData name="Andre Lalljie" userId="3e41c238a6ef9c2d" providerId="LiveId" clId="{9B15A8B6-90EB-40E0-82AC-EE421A6C8FE7}" dt="2025-03-21T17:12:42.941" v="890" actId="478"/>
          <ac:spMkLst>
            <pc:docMk/>
            <pc:sldMk cId="3902247946" sldId="258"/>
            <ac:spMk id="35" creationId="{53F41E4A-22F7-2FF7-278D-9AA297028462}"/>
          </ac:spMkLst>
        </pc:spChg>
        <pc:spChg chg="del">
          <ac:chgData name="Andre Lalljie" userId="3e41c238a6ef9c2d" providerId="LiveId" clId="{9B15A8B6-90EB-40E0-82AC-EE421A6C8FE7}" dt="2025-03-21T17:12:42.941" v="890" actId="478"/>
          <ac:spMkLst>
            <pc:docMk/>
            <pc:sldMk cId="3902247946" sldId="258"/>
            <ac:spMk id="36" creationId="{B5B748DC-5E87-147E-F23E-DFC79C14CB89}"/>
          </ac:spMkLst>
        </pc:spChg>
        <pc:spChg chg="del">
          <ac:chgData name="Andre Lalljie" userId="3e41c238a6ef9c2d" providerId="LiveId" clId="{9B15A8B6-90EB-40E0-82AC-EE421A6C8FE7}" dt="2025-03-21T17:12:42.941" v="890" actId="478"/>
          <ac:spMkLst>
            <pc:docMk/>
            <pc:sldMk cId="3902247946" sldId="258"/>
            <ac:spMk id="37" creationId="{5DFA398F-5AA9-6D13-ACD4-990C4B1710AE}"/>
          </ac:spMkLst>
        </pc:spChg>
        <pc:spChg chg="del">
          <ac:chgData name="Andre Lalljie" userId="3e41c238a6ef9c2d" providerId="LiveId" clId="{9B15A8B6-90EB-40E0-82AC-EE421A6C8FE7}" dt="2025-03-21T17:12:42.941" v="890" actId="478"/>
          <ac:spMkLst>
            <pc:docMk/>
            <pc:sldMk cId="3902247946" sldId="258"/>
            <ac:spMk id="38" creationId="{C8C09AF7-CA92-BDFE-8760-22E8DFBDDD7F}"/>
          </ac:spMkLst>
        </pc:spChg>
        <pc:spChg chg="add del">
          <ac:chgData name="Andre Lalljie" userId="3e41c238a6ef9c2d" providerId="LiveId" clId="{9B15A8B6-90EB-40E0-82AC-EE421A6C8FE7}" dt="2025-03-21T17:12:42.941" v="890" actId="478"/>
          <ac:spMkLst>
            <pc:docMk/>
            <pc:sldMk cId="3902247946" sldId="258"/>
            <ac:spMk id="39" creationId="{0DA7C1F7-C2E2-E121-5045-7E9394A7BFD7}"/>
          </ac:spMkLst>
        </pc:spChg>
        <pc:spChg chg="del">
          <ac:chgData name="Andre Lalljie" userId="3e41c238a6ef9c2d" providerId="LiveId" clId="{9B15A8B6-90EB-40E0-82AC-EE421A6C8FE7}" dt="2025-03-21T17:12:42.941" v="890" actId="478"/>
          <ac:spMkLst>
            <pc:docMk/>
            <pc:sldMk cId="3902247946" sldId="258"/>
            <ac:spMk id="40" creationId="{1883BC65-4BC5-25FF-921A-456CBA905927}"/>
          </ac:spMkLst>
        </pc:spChg>
        <pc:spChg chg="del">
          <ac:chgData name="Andre Lalljie" userId="3e41c238a6ef9c2d" providerId="LiveId" clId="{9B15A8B6-90EB-40E0-82AC-EE421A6C8FE7}" dt="2025-03-21T17:12:42.941" v="890" actId="478"/>
          <ac:spMkLst>
            <pc:docMk/>
            <pc:sldMk cId="3902247946" sldId="258"/>
            <ac:spMk id="41" creationId="{457F9E1D-4DB9-8616-24D7-1CC050D3E586}"/>
          </ac:spMkLst>
        </pc:spChg>
        <pc:spChg chg="add mod">
          <ac:chgData name="Andre Lalljie" userId="3e41c238a6ef9c2d" providerId="LiveId" clId="{9B15A8B6-90EB-40E0-82AC-EE421A6C8FE7}" dt="2025-03-21T19:46:16.897" v="1478" actId="20577"/>
          <ac:spMkLst>
            <pc:docMk/>
            <pc:sldMk cId="3902247946" sldId="258"/>
            <ac:spMk id="42" creationId="{DFFB83FA-3911-33E0-CD7D-0BE35AD4AA92}"/>
          </ac:spMkLst>
        </pc:spChg>
        <pc:spChg chg="add del">
          <ac:chgData name="Andre Lalljie" userId="3e41c238a6ef9c2d" providerId="LiveId" clId="{9B15A8B6-90EB-40E0-82AC-EE421A6C8FE7}" dt="2025-03-21T17:12:56.741" v="891" actId="478"/>
          <ac:spMkLst>
            <pc:docMk/>
            <pc:sldMk cId="3902247946" sldId="258"/>
            <ac:spMk id="43" creationId="{063E7AB9-EA7B-E5CD-523B-3C949D2C334B}"/>
          </ac:spMkLst>
        </pc:spChg>
        <pc:spChg chg="add del">
          <ac:chgData name="Andre Lalljie" userId="3e41c238a6ef9c2d" providerId="LiveId" clId="{9B15A8B6-90EB-40E0-82AC-EE421A6C8FE7}" dt="2025-03-21T17:12:56.741" v="891" actId="478"/>
          <ac:spMkLst>
            <pc:docMk/>
            <pc:sldMk cId="3902247946" sldId="258"/>
            <ac:spMk id="44" creationId="{7D77F9E1-9BB7-8B8F-CCF4-D3E302EF9537}"/>
          </ac:spMkLst>
        </pc:spChg>
        <pc:spChg chg="del">
          <ac:chgData name="Andre Lalljie" userId="3e41c238a6ef9c2d" providerId="LiveId" clId="{9B15A8B6-90EB-40E0-82AC-EE421A6C8FE7}" dt="2025-03-21T17:12:56.741" v="891" actId="478"/>
          <ac:spMkLst>
            <pc:docMk/>
            <pc:sldMk cId="3902247946" sldId="258"/>
            <ac:spMk id="45" creationId="{BFB6A796-4064-32FF-DA09-A98B4488EB44}"/>
          </ac:spMkLst>
        </pc:spChg>
        <pc:spChg chg="del">
          <ac:chgData name="Andre Lalljie" userId="3e41c238a6ef9c2d" providerId="LiveId" clId="{9B15A8B6-90EB-40E0-82AC-EE421A6C8FE7}" dt="2025-03-21T17:12:56.741" v="891" actId="478"/>
          <ac:spMkLst>
            <pc:docMk/>
            <pc:sldMk cId="3902247946" sldId="258"/>
            <ac:spMk id="46" creationId="{7CD8CAB2-900D-8078-E571-ED1CFA36A9ED}"/>
          </ac:spMkLst>
        </pc:spChg>
        <pc:spChg chg="del">
          <ac:chgData name="Andre Lalljie" userId="3e41c238a6ef9c2d" providerId="LiveId" clId="{9B15A8B6-90EB-40E0-82AC-EE421A6C8FE7}" dt="2025-03-21T17:12:56.741" v="891" actId="478"/>
          <ac:spMkLst>
            <pc:docMk/>
            <pc:sldMk cId="3902247946" sldId="258"/>
            <ac:spMk id="47" creationId="{AE5C3EBA-3686-6713-7624-3D2FE1143723}"/>
          </ac:spMkLst>
        </pc:spChg>
        <pc:spChg chg="del">
          <ac:chgData name="Andre Lalljie" userId="3e41c238a6ef9c2d" providerId="LiveId" clId="{9B15A8B6-90EB-40E0-82AC-EE421A6C8FE7}" dt="2025-03-21T17:12:56.741" v="891" actId="478"/>
          <ac:spMkLst>
            <pc:docMk/>
            <pc:sldMk cId="3902247946" sldId="258"/>
            <ac:spMk id="48" creationId="{0DB2C0EF-77B5-4A08-9D6D-285A5F258570}"/>
          </ac:spMkLst>
        </pc:spChg>
        <pc:spChg chg="add del">
          <ac:chgData name="Andre Lalljie" userId="3e41c238a6ef9c2d" providerId="LiveId" clId="{9B15A8B6-90EB-40E0-82AC-EE421A6C8FE7}" dt="2025-03-21T17:12:56.741" v="891" actId="478"/>
          <ac:spMkLst>
            <pc:docMk/>
            <pc:sldMk cId="3902247946" sldId="258"/>
            <ac:spMk id="49" creationId="{9FC88BC3-8033-067C-5324-872C400A7066}"/>
          </ac:spMkLst>
        </pc:spChg>
        <pc:spChg chg="del">
          <ac:chgData name="Andre Lalljie" userId="3e41c238a6ef9c2d" providerId="LiveId" clId="{9B15A8B6-90EB-40E0-82AC-EE421A6C8FE7}" dt="2025-03-21T17:12:56.741" v="891" actId="478"/>
          <ac:spMkLst>
            <pc:docMk/>
            <pc:sldMk cId="3902247946" sldId="258"/>
            <ac:spMk id="50" creationId="{D77CC433-A79D-944F-76E9-DB6D698F1FB2}"/>
          </ac:spMkLst>
        </pc:spChg>
        <pc:spChg chg="add del">
          <ac:chgData name="Andre Lalljie" userId="3e41c238a6ef9c2d" providerId="LiveId" clId="{9B15A8B6-90EB-40E0-82AC-EE421A6C8FE7}" dt="2025-03-21T17:12:56.741" v="891" actId="478"/>
          <ac:spMkLst>
            <pc:docMk/>
            <pc:sldMk cId="3902247946" sldId="258"/>
            <ac:spMk id="51" creationId="{18FBB112-99D2-814C-C68C-FA4D792FBA8B}"/>
          </ac:spMkLst>
        </pc:spChg>
        <pc:spChg chg="add 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52" creationId="{BA016E30-1AD5-8FA2-30A1-FA4FEAE97D35}"/>
          </ac:spMkLst>
        </pc:spChg>
        <pc:spChg chg="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55" creationId="{5517079A-1082-883F-F09E-B98865C4FAF0}"/>
          </ac:spMkLst>
        </pc:spChg>
        <pc:spChg chg="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56" creationId="{ED2D769B-47FA-543C-BD80-31F27B5CB976}"/>
          </ac:spMkLst>
        </pc:spChg>
        <pc:spChg chg="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60" creationId="{15124759-ED6A-DE7A-ECE5-CD437CA97B30}"/>
          </ac:spMkLst>
        </pc:spChg>
        <pc:spChg chg="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64" creationId="{CFA0008C-CD9C-C47B-6697-8C9726F9C90C}"/>
          </ac:spMkLst>
        </pc:spChg>
        <pc:spChg chg="add mod">
          <ac:chgData name="Andre Lalljie" userId="3e41c238a6ef9c2d" providerId="LiveId" clId="{9B15A8B6-90EB-40E0-82AC-EE421A6C8FE7}" dt="2025-03-21T19:49:13.599" v="1492" actId="14100"/>
          <ac:spMkLst>
            <pc:docMk/>
            <pc:sldMk cId="3902247946" sldId="258"/>
            <ac:spMk id="72" creationId="{D4AA9E20-DD1B-DFB4-8FD4-0DE0F4E49725}"/>
          </ac:spMkLst>
        </pc:spChg>
        <pc:spChg chg="del">
          <ac:chgData name="Andre Lalljie" userId="3e41c238a6ef9c2d" providerId="LiveId" clId="{9B15A8B6-90EB-40E0-82AC-EE421A6C8FE7}" dt="2025-03-21T17:14:16.710" v="892" actId="478"/>
          <ac:spMkLst>
            <pc:docMk/>
            <pc:sldMk cId="3902247946" sldId="258"/>
            <ac:spMk id="75" creationId="{489358B3-7302-6F02-E7B2-FCAFC9457655}"/>
          </ac:spMkLst>
        </pc:spChg>
        <pc:spChg chg="del">
          <ac:chgData name="Andre Lalljie" userId="3e41c238a6ef9c2d" providerId="LiveId" clId="{9B15A8B6-90EB-40E0-82AC-EE421A6C8FE7}" dt="2025-03-21T17:14:27.693" v="893" actId="478"/>
          <ac:spMkLst>
            <pc:docMk/>
            <pc:sldMk cId="3902247946" sldId="258"/>
            <ac:spMk id="77" creationId="{F44188FE-DC27-68F2-D7C0-00FFB6C1A805}"/>
          </ac:spMkLst>
        </pc:spChg>
        <pc:spChg chg="del">
          <ac:chgData name="Andre Lalljie" userId="3e41c238a6ef9c2d" providerId="LiveId" clId="{9B15A8B6-90EB-40E0-82AC-EE421A6C8FE7}" dt="2025-03-21T17:14:27.693" v="893" actId="478"/>
          <ac:spMkLst>
            <pc:docMk/>
            <pc:sldMk cId="3902247946" sldId="258"/>
            <ac:spMk id="78" creationId="{4519BED4-7D62-59D1-E4E6-0C0DE17A4533}"/>
          </ac:spMkLst>
        </pc:spChg>
        <pc:spChg chg="del">
          <ac:chgData name="Andre Lalljie" userId="3e41c238a6ef9c2d" providerId="LiveId" clId="{9B15A8B6-90EB-40E0-82AC-EE421A6C8FE7}" dt="2025-03-21T17:14:27.693" v="893" actId="478"/>
          <ac:spMkLst>
            <pc:docMk/>
            <pc:sldMk cId="3902247946" sldId="258"/>
            <ac:spMk id="79" creationId="{A6739E7B-32F5-1B42-75B8-329B8A4BB7F7}"/>
          </ac:spMkLst>
        </pc:spChg>
        <pc:spChg chg="del">
          <ac:chgData name="Andre Lalljie" userId="3e41c238a6ef9c2d" providerId="LiveId" clId="{9B15A8B6-90EB-40E0-82AC-EE421A6C8FE7}" dt="2025-03-21T17:14:27.693" v="893" actId="478"/>
          <ac:spMkLst>
            <pc:docMk/>
            <pc:sldMk cId="3902247946" sldId="258"/>
            <ac:spMk id="80" creationId="{1DEF16ED-2DEB-93DA-4813-C5C5E8F2478D}"/>
          </ac:spMkLst>
        </pc:spChg>
        <pc:spChg chg="del">
          <ac:chgData name="Andre Lalljie" userId="3e41c238a6ef9c2d" providerId="LiveId" clId="{9B15A8B6-90EB-40E0-82AC-EE421A6C8FE7}" dt="2025-03-21T17:14:27.693" v="893" actId="478"/>
          <ac:spMkLst>
            <pc:docMk/>
            <pc:sldMk cId="3902247946" sldId="258"/>
            <ac:spMk id="81" creationId="{C5096E3A-7BAF-300F-A2B5-97E022E323AB}"/>
          </ac:spMkLst>
        </pc:spChg>
        <pc:spChg chg="add mod">
          <ac:chgData name="Andre Lalljie" userId="3e41c238a6ef9c2d" providerId="LiveId" clId="{9B15A8B6-90EB-40E0-82AC-EE421A6C8FE7}" dt="2025-03-21T19:48:47.859" v="1489" actId="1076"/>
          <ac:spMkLst>
            <pc:docMk/>
            <pc:sldMk cId="3902247946" sldId="258"/>
            <ac:spMk id="82" creationId="{BF82CAAD-4789-11AC-B67C-DF266E96E720}"/>
          </ac:spMkLst>
        </pc:spChg>
        <pc:spChg chg="add mod">
          <ac:chgData name="Andre Lalljie" userId="3e41c238a6ef9c2d" providerId="LiveId" clId="{9B15A8B6-90EB-40E0-82AC-EE421A6C8FE7}" dt="2025-03-21T19:48:00.684" v="1484" actId="1076"/>
          <ac:spMkLst>
            <pc:docMk/>
            <pc:sldMk cId="3902247946" sldId="258"/>
            <ac:spMk id="84" creationId="{F7A19F9B-C56B-D07A-1C6B-956B81D0D0E8}"/>
          </ac:spMkLst>
        </pc:spChg>
        <pc:spChg chg="add mod">
          <ac:chgData name="Andre Lalljie" userId="3e41c238a6ef9c2d" providerId="LiveId" clId="{9B15A8B6-90EB-40E0-82AC-EE421A6C8FE7}" dt="2025-03-21T19:48:21.082" v="1486" actId="1076"/>
          <ac:spMkLst>
            <pc:docMk/>
            <pc:sldMk cId="3902247946" sldId="258"/>
            <ac:spMk id="86" creationId="{9AABAF09-E51A-D60D-A426-E4E533CF6502}"/>
          </ac:spMkLst>
        </pc:spChg>
        <pc:spChg chg="add mod">
          <ac:chgData name="Andre Lalljie" userId="3e41c238a6ef9c2d" providerId="LiveId" clId="{9B15A8B6-90EB-40E0-82AC-EE421A6C8FE7}" dt="2025-03-21T19:48:39.233" v="1488" actId="1076"/>
          <ac:spMkLst>
            <pc:docMk/>
            <pc:sldMk cId="3902247946" sldId="258"/>
            <ac:spMk id="87" creationId="{8B04BBE1-A805-BB98-108F-4523C2AB069E}"/>
          </ac:spMkLst>
        </pc:spChg>
        <pc:spChg chg="add mod">
          <ac:chgData name="Andre Lalljie" userId="3e41c238a6ef9c2d" providerId="LiveId" clId="{9B15A8B6-90EB-40E0-82AC-EE421A6C8FE7}" dt="2025-03-21T20:06:44.497" v="1623" actId="20577"/>
          <ac:spMkLst>
            <pc:docMk/>
            <pc:sldMk cId="3902247946" sldId="258"/>
            <ac:spMk id="88" creationId="{DA90E1F4-0B05-42DC-CC11-0A53866FB27A}"/>
          </ac:spMkLst>
        </pc:spChg>
        <pc:spChg chg="add mod">
          <ac:chgData name="Andre Lalljie" userId="3e41c238a6ef9c2d" providerId="LiveId" clId="{9B15A8B6-90EB-40E0-82AC-EE421A6C8FE7}" dt="2025-03-21T19:57:51.140" v="1557" actId="692"/>
          <ac:spMkLst>
            <pc:docMk/>
            <pc:sldMk cId="3902247946" sldId="258"/>
            <ac:spMk id="89" creationId="{0B4FA95A-EEF4-67A4-5F0A-B5B00C6C6281}"/>
          </ac:spMkLst>
        </pc:spChg>
        <pc:spChg chg="add mod">
          <ac:chgData name="Andre Lalljie" userId="3e41c238a6ef9c2d" providerId="LiveId" clId="{9B15A8B6-90EB-40E0-82AC-EE421A6C8FE7}" dt="2025-03-21T19:57:59.078" v="1558" actId="692"/>
          <ac:spMkLst>
            <pc:docMk/>
            <pc:sldMk cId="3902247946" sldId="258"/>
            <ac:spMk id="91" creationId="{64529502-398F-BE44-A12D-B364818A638E}"/>
          </ac:spMkLst>
        </pc:spChg>
        <pc:spChg chg="add mod">
          <ac:chgData name="Andre Lalljie" userId="3e41c238a6ef9c2d" providerId="LiveId" clId="{9B15A8B6-90EB-40E0-82AC-EE421A6C8FE7}" dt="2025-03-21T19:58:06.035" v="1559" actId="692"/>
          <ac:spMkLst>
            <pc:docMk/>
            <pc:sldMk cId="3902247946" sldId="258"/>
            <ac:spMk id="152" creationId="{3888FE28-16A8-A284-6C30-6EBA919E23C2}"/>
          </ac:spMkLst>
        </pc:spChg>
        <pc:spChg chg="add del mod">
          <ac:chgData name="Andre Lalljie" userId="3e41c238a6ef9c2d" providerId="LiveId" clId="{9B15A8B6-90EB-40E0-82AC-EE421A6C8FE7}" dt="2025-03-21T19:56:30.168" v="1551" actId="478"/>
          <ac:spMkLst>
            <pc:docMk/>
            <pc:sldMk cId="3902247946" sldId="258"/>
            <ac:spMk id="159" creationId="{9E79E267-15DA-5188-6F2E-55FE3CEE0B7B}"/>
          </ac:spMkLst>
        </pc:spChg>
        <pc:spChg chg="add del mod">
          <ac:chgData name="Andre Lalljie" userId="3e41c238a6ef9c2d" providerId="LiveId" clId="{9B15A8B6-90EB-40E0-82AC-EE421A6C8FE7}" dt="2025-03-21T19:56:31.312" v="1552" actId="478"/>
          <ac:spMkLst>
            <pc:docMk/>
            <pc:sldMk cId="3902247946" sldId="258"/>
            <ac:spMk id="167" creationId="{5D823997-B490-EF6E-961F-6E8D0FA617C0}"/>
          </ac:spMkLst>
        </pc:spChg>
        <pc:spChg chg="add del mod">
          <ac:chgData name="Andre Lalljie" userId="3e41c238a6ef9c2d" providerId="LiveId" clId="{9B15A8B6-90EB-40E0-82AC-EE421A6C8FE7}" dt="2025-03-21T19:56:38.195" v="1555" actId="478"/>
          <ac:spMkLst>
            <pc:docMk/>
            <pc:sldMk cId="3902247946" sldId="258"/>
            <ac:spMk id="168" creationId="{7DCF1030-D2EC-1F84-D7C1-05BD1FDFA059}"/>
          </ac:spMkLst>
        </pc:spChg>
        <pc:spChg chg="add mod">
          <ac:chgData name="Andre Lalljie" userId="3e41c238a6ef9c2d" providerId="LiveId" clId="{9B15A8B6-90EB-40E0-82AC-EE421A6C8FE7}" dt="2025-03-21T19:58:29.711" v="1561" actId="692"/>
          <ac:spMkLst>
            <pc:docMk/>
            <pc:sldMk cId="3902247946" sldId="258"/>
            <ac:spMk id="169" creationId="{25078BCF-FE85-071F-9418-77B41EE8CEFC}"/>
          </ac:spMkLst>
        </pc:spChg>
        <pc:spChg chg="add mod">
          <ac:chgData name="Andre Lalljie" userId="3e41c238a6ef9c2d" providerId="LiveId" clId="{9B15A8B6-90EB-40E0-82AC-EE421A6C8FE7}" dt="2025-03-21T19:58:36.535" v="1562" actId="692"/>
          <ac:spMkLst>
            <pc:docMk/>
            <pc:sldMk cId="3902247946" sldId="258"/>
            <ac:spMk id="170" creationId="{BF2843D0-1005-2ACD-764D-7F5D6D08C0C9}"/>
          </ac:spMkLst>
        </pc:spChg>
        <pc:spChg chg="add mod">
          <ac:chgData name="Andre Lalljie" userId="3e41c238a6ef9c2d" providerId="LiveId" clId="{9B15A8B6-90EB-40E0-82AC-EE421A6C8FE7}" dt="2025-03-21T19:58:41.582" v="1563" actId="692"/>
          <ac:spMkLst>
            <pc:docMk/>
            <pc:sldMk cId="3902247946" sldId="258"/>
            <ac:spMk id="171" creationId="{3F6CFEA4-FF78-82BB-3095-747886348154}"/>
          </ac:spMkLst>
        </pc:spChg>
        <pc:spChg chg="add mod">
          <ac:chgData name="Andre Lalljie" userId="3e41c238a6ef9c2d" providerId="LiveId" clId="{9B15A8B6-90EB-40E0-82AC-EE421A6C8FE7}" dt="2025-03-21T19:58:47.622" v="1564" actId="692"/>
          <ac:spMkLst>
            <pc:docMk/>
            <pc:sldMk cId="3902247946" sldId="258"/>
            <ac:spMk id="172" creationId="{666AC46C-25B5-FFD2-8302-DA2B4B91E5C4}"/>
          </ac:spMkLst>
        </pc:spChg>
        <pc:spChg chg="add mod">
          <ac:chgData name="Andre Lalljie" userId="3e41c238a6ef9c2d" providerId="LiveId" clId="{9B15A8B6-90EB-40E0-82AC-EE421A6C8FE7}" dt="2025-03-21T19:58:56.472" v="1565" actId="692"/>
          <ac:spMkLst>
            <pc:docMk/>
            <pc:sldMk cId="3902247946" sldId="258"/>
            <ac:spMk id="173" creationId="{59AD8357-F34F-AF98-934D-B7887C4ACDE2}"/>
          </ac:spMkLst>
        </pc:spChg>
        <pc:spChg chg="add mod">
          <ac:chgData name="Andre Lalljie" userId="3e41c238a6ef9c2d" providerId="LiveId" clId="{9B15A8B6-90EB-40E0-82AC-EE421A6C8FE7}" dt="2025-03-21T19:59:01.816" v="1566" actId="692"/>
          <ac:spMkLst>
            <pc:docMk/>
            <pc:sldMk cId="3902247946" sldId="258"/>
            <ac:spMk id="174" creationId="{38A10A59-C432-AEDE-AFBE-2B6584791FF6}"/>
          </ac:spMkLst>
        </pc:spChg>
        <pc:spChg chg="add mod">
          <ac:chgData name="Andre Lalljie" userId="3e41c238a6ef9c2d" providerId="LiveId" clId="{9B15A8B6-90EB-40E0-82AC-EE421A6C8FE7}" dt="2025-03-21T20:04:26.222" v="1597" actId="1076"/>
          <ac:spMkLst>
            <pc:docMk/>
            <pc:sldMk cId="3902247946" sldId="258"/>
            <ac:spMk id="175" creationId="{12F55E60-7F29-1E54-8E33-812D822558C7}"/>
          </ac:spMkLst>
        </pc:spChg>
        <pc:spChg chg="add mod">
          <ac:chgData name="Andre Lalljie" userId="3e41c238a6ef9c2d" providerId="LiveId" clId="{9B15A8B6-90EB-40E0-82AC-EE421A6C8FE7}" dt="2025-03-21T20:02:14.325" v="1585" actId="1076"/>
          <ac:spMkLst>
            <pc:docMk/>
            <pc:sldMk cId="3902247946" sldId="258"/>
            <ac:spMk id="176" creationId="{06163E0C-45C7-BECA-9121-9AC8BAD5697F}"/>
          </ac:spMkLst>
        </pc:spChg>
        <pc:spChg chg="add mod">
          <ac:chgData name="Andre Lalljie" userId="3e41c238a6ef9c2d" providerId="LiveId" clId="{9B15A8B6-90EB-40E0-82AC-EE421A6C8FE7}" dt="2025-03-21T20:04:26.222" v="1597" actId="1076"/>
          <ac:spMkLst>
            <pc:docMk/>
            <pc:sldMk cId="3902247946" sldId="258"/>
            <ac:spMk id="177" creationId="{54F05AD1-FCC4-14DF-1B4A-9EEB08D291C0}"/>
          </ac:spMkLst>
        </pc:spChg>
        <pc:spChg chg="add mod">
          <ac:chgData name="Andre Lalljie" userId="3e41c238a6ef9c2d" providerId="LiveId" clId="{9B15A8B6-90EB-40E0-82AC-EE421A6C8FE7}" dt="2025-03-21T20:03:46.366" v="1594" actId="1076"/>
          <ac:spMkLst>
            <pc:docMk/>
            <pc:sldMk cId="3902247946" sldId="258"/>
            <ac:spMk id="178" creationId="{9B3B7DA4-E7D6-A086-094D-542E2FA471CF}"/>
          </ac:spMkLst>
        </pc:spChg>
        <pc:spChg chg="add mod">
          <ac:chgData name="Andre Lalljie" userId="3e41c238a6ef9c2d" providerId="LiveId" clId="{9B15A8B6-90EB-40E0-82AC-EE421A6C8FE7}" dt="2025-03-21T20:04:26.222" v="1597" actId="1076"/>
          <ac:spMkLst>
            <pc:docMk/>
            <pc:sldMk cId="3902247946" sldId="258"/>
            <ac:spMk id="179" creationId="{187A0089-9C41-CB3B-E39D-D9DE221D5C82}"/>
          </ac:spMkLst>
        </pc:spChg>
        <pc:spChg chg="add mod">
          <ac:chgData name="Andre Lalljie" userId="3e41c238a6ef9c2d" providerId="LiveId" clId="{9B15A8B6-90EB-40E0-82AC-EE421A6C8FE7}" dt="2025-03-21T20:04:26.222" v="1597" actId="1076"/>
          <ac:spMkLst>
            <pc:docMk/>
            <pc:sldMk cId="3902247946" sldId="258"/>
            <ac:spMk id="180" creationId="{5E221C03-FBE0-3292-D46A-A78977B960DC}"/>
          </ac:spMkLst>
        </pc:spChg>
        <pc:spChg chg="add mod">
          <ac:chgData name="Andre Lalljie" userId="3e41c238a6ef9c2d" providerId="LiveId" clId="{9B15A8B6-90EB-40E0-82AC-EE421A6C8FE7}" dt="2025-03-21T20:03:52.442" v="1595" actId="1076"/>
          <ac:spMkLst>
            <pc:docMk/>
            <pc:sldMk cId="3902247946" sldId="258"/>
            <ac:spMk id="181" creationId="{A713C458-05A7-C170-61EF-C9723E7831EA}"/>
          </ac:spMkLst>
        </pc:spChg>
        <pc:spChg chg="add mod">
          <ac:chgData name="Andre Lalljie" userId="3e41c238a6ef9c2d" providerId="LiveId" clId="{9B15A8B6-90EB-40E0-82AC-EE421A6C8FE7}" dt="2025-03-21T20:04:26.222" v="1597" actId="1076"/>
          <ac:spMkLst>
            <pc:docMk/>
            <pc:sldMk cId="3902247946" sldId="258"/>
            <ac:spMk id="182" creationId="{579553CA-F4DB-C2F5-8316-6EE53C45D99B}"/>
          </ac:spMkLst>
        </pc:spChg>
        <pc:spChg chg="add mod">
          <ac:chgData name="Andre Lalljie" userId="3e41c238a6ef9c2d" providerId="LiveId" clId="{9B15A8B6-90EB-40E0-82AC-EE421A6C8FE7}" dt="2025-03-21T20:03:25.768" v="1593" actId="1076"/>
          <ac:spMkLst>
            <pc:docMk/>
            <pc:sldMk cId="3902247946" sldId="258"/>
            <ac:spMk id="183" creationId="{4D73E3CE-0CE8-2D77-BC3A-C931C51878FD}"/>
          </ac:spMkLst>
        </pc:spChg>
        <pc:spChg chg="add mod">
          <ac:chgData name="Andre Lalljie" userId="3e41c238a6ef9c2d" providerId="LiveId" clId="{9B15A8B6-90EB-40E0-82AC-EE421A6C8FE7}" dt="2025-03-21T20:05:16.449" v="1599" actId="1076"/>
          <ac:spMkLst>
            <pc:docMk/>
            <pc:sldMk cId="3902247946" sldId="258"/>
            <ac:spMk id="184" creationId="{CC78B7FB-E395-3C0A-E636-34EF6806156B}"/>
          </ac:spMkLst>
        </pc:spChg>
        <pc:spChg chg="add mod">
          <ac:chgData name="Andre Lalljie" userId="3e41c238a6ef9c2d" providerId="LiveId" clId="{9B15A8B6-90EB-40E0-82AC-EE421A6C8FE7}" dt="2025-03-21T20:05:16.449" v="1599" actId="1076"/>
          <ac:spMkLst>
            <pc:docMk/>
            <pc:sldMk cId="3902247946" sldId="258"/>
            <ac:spMk id="185" creationId="{5FCDA89F-9DA5-B49C-C69B-C3D64DA41CDD}"/>
          </ac:spMkLst>
        </pc:spChg>
        <pc:spChg chg="add mod">
          <ac:chgData name="Andre Lalljie" userId="3e41c238a6ef9c2d" providerId="LiveId" clId="{9B15A8B6-90EB-40E0-82AC-EE421A6C8FE7}" dt="2025-03-21T20:05:16.449" v="1599" actId="1076"/>
          <ac:spMkLst>
            <pc:docMk/>
            <pc:sldMk cId="3902247946" sldId="258"/>
            <ac:spMk id="186" creationId="{0BE4FFCA-73A9-B235-8278-9A03B351C700}"/>
          </ac:spMkLst>
        </pc:spChg>
        <pc:spChg chg="add mod">
          <ac:chgData name="Andre Lalljie" userId="3e41c238a6ef9c2d" providerId="LiveId" clId="{9B15A8B6-90EB-40E0-82AC-EE421A6C8FE7}" dt="2025-03-21T20:05:16.449" v="1599" actId="1076"/>
          <ac:spMkLst>
            <pc:docMk/>
            <pc:sldMk cId="3902247946" sldId="258"/>
            <ac:spMk id="187" creationId="{BEEC0063-80CB-E729-274F-B5B0D0D1529C}"/>
          </ac:spMkLst>
        </pc:spChg>
        <pc:spChg chg="add mod">
          <ac:chgData name="Andre Lalljie" userId="3e41c238a6ef9c2d" providerId="LiveId" clId="{9B15A8B6-90EB-40E0-82AC-EE421A6C8FE7}" dt="2025-03-21T20:05:16.449" v="1599" actId="1076"/>
          <ac:spMkLst>
            <pc:docMk/>
            <pc:sldMk cId="3902247946" sldId="258"/>
            <ac:spMk id="188" creationId="{EED8D6F6-07CA-9ABB-1574-6D100606CF61}"/>
          </ac:spMkLst>
        </pc:spChg>
        <pc:spChg chg="add mod">
          <ac:chgData name="Andre Lalljie" userId="3e41c238a6ef9c2d" providerId="LiveId" clId="{9B15A8B6-90EB-40E0-82AC-EE421A6C8FE7}" dt="2025-03-21T20:05:46.616" v="1601" actId="1076"/>
          <ac:spMkLst>
            <pc:docMk/>
            <pc:sldMk cId="3902247946" sldId="258"/>
            <ac:spMk id="189" creationId="{C7590C74-F2CC-BF20-A741-B56F7D58972D}"/>
          </ac:spMkLst>
        </pc:spChg>
        <pc:spChg chg="add mod">
          <ac:chgData name="Andre Lalljie" userId="3e41c238a6ef9c2d" providerId="LiveId" clId="{9B15A8B6-90EB-40E0-82AC-EE421A6C8FE7}" dt="2025-03-21T20:05:46.616" v="1601" actId="1076"/>
          <ac:spMkLst>
            <pc:docMk/>
            <pc:sldMk cId="3902247946" sldId="258"/>
            <ac:spMk id="190" creationId="{4F65E192-AA26-165D-6444-0EEEBD138535}"/>
          </ac:spMkLst>
        </pc:spChg>
        <pc:spChg chg="add mod">
          <ac:chgData name="Andre Lalljie" userId="3e41c238a6ef9c2d" providerId="LiveId" clId="{9B15A8B6-90EB-40E0-82AC-EE421A6C8FE7}" dt="2025-03-21T20:05:46.616" v="1601" actId="1076"/>
          <ac:spMkLst>
            <pc:docMk/>
            <pc:sldMk cId="3902247946" sldId="258"/>
            <ac:spMk id="191" creationId="{E5A9922E-8820-91DF-94D3-272ACF98AB80}"/>
          </ac:spMkLst>
        </pc:spChg>
        <pc:spChg chg="add mod">
          <ac:chgData name="Andre Lalljie" userId="3e41c238a6ef9c2d" providerId="LiveId" clId="{9B15A8B6-90EB-40E0-82AC-EE421A6C8FE7}" dt="2025-03-21T20:05:46.616" v="1601" actId="1076"/>
          <ac:spMkLst>
            <pc:docMk/>
            <pc:sldMk cId="3902247946" sldId="258"/>
            <ac:spMk id="192" creationId="{7C063BD6-F3D4-6F0D-E980-B6689C56F500}"/>
          </ac:spMkLst>
        </pc:spChg>
        <pc:spChg chg="add mod">
          <ac:chgData name="Andre Lalljie" userId="3e41c238a6ef9c2d" providerId="LiveId" clId="{9B15A8B6-90EB-40E0-82AC-EE421A6C8FE7}" dt="2025-03-21T20:08:29.617" v="1646" actId="20577"/>
          <ac:spMkLst>
            <pc:docMk/>
            <pc:sldMk cId="3902247946" sldId="258"/>
            <ac:spMk id="193" creationId="{81742A0B-BBE0-E76B-6E87-00712E3F7CA1}"/>
          </ac:spMkLst>
        </pc:spChg>
        <pc:spChg chg="add mod">
          <ac:chgData name="Andre Lalljie" userId="3e41c238a6ef9c2d" providerId="LiveId" clId="{9B15A8B6-90EB-40E0-82AC-EE421A6C8FE7}" dt="2025-03-21T20:08:21.971" v="1643" actId="20577"/>
          <ac:spMkLst>
            <pc:docMk/>
            <pc:sldMk cId="3902247946" sldId="258"/>
            <ac:spMk id="194" creationId="{125840F9-ADF8-D1D2-0638-EA3BBE0C4CB7}"/>
          </ac:spMkLst>
        </pc:spChg>
        <pc:spChg chg="add mod">
          <ac:chgData name="Andre Lalljie" userId="3e41c238a6ef9c2d" providerId="LiveId" clId="{9B15A8B6-90EB-40E0-82AC-EE421A6C8FE7}" dt="2025-03-21T20:13:57.448" v="1727" actId="20577"/>
          <ac:spMkLst>
            <pc:docMk/>
            <pc:sldMk cId="3902247946" sldId="258"/>
            <ac:spMk id="195" creationId="{DD0BDAC4-C929-AD45-AB07-C2E8A691B91D}"/>
          </ac:spMkLst>
        </pc:spChg>
        <pc:spChg chg="add mod">
          <ac:chgData name="Andre Lalljie" userId="3e41c238a6ef9c2d" providerId="LiveId" clId="{9B15A8B6-90EB-40E0-82AC-EE421A6C8FE7}" dt="2025-03-21T20:11:08.366" v="1689" actId="692"/>
          <ac:spMkLst>
            <pc:docMk/>
            <pc:sldMk cId="3902247946" sldId="258"/>
            <ac:spMk id="196" creationId="{3706F6CB-1245-CA0B-ABCF-B4CDB9181BCD}"/>
          </ac:spMkLst>
        </pc:spChg>
        <pc:spChg chg="add mod">
          <ac:chgData name="Andre Lalljie" userId="3e41c238a6ef9c2d" providerId="LiveId" clId="{9B15A8B6-90EB-40E0-82AC-EE421A6C8FE7}" dt="2025-03-21T20:11:52.647" v="1692" actId="692"/>
          <ac:spMkLst>
            <pc:docMk/>
            <pc:sldMk cId="3902247946" sldId="258"/>
            <ac:spMk id="197" creationId="{0C1BF121-E964-1AF6-2DCA-F0845A6A637C}"/>
          </ac:spMkLst>
        </pc:spChg>
        <pc:spChg chg="add mod">
          <ac:chgData name="Andre Lalljie" userId="3e41c238a6ef9c2d" providerId="LiveId" clId="{9B15A8B6-90EB-40E0-82AC-EE421A6C8FE7}" dt="2025-03-21T20:13:32.425" v="1712" actId="20577"/>
          <ac:spMkLst>
            <pc:docMk/>
            <pc:sldMk cId="3902247946" sldId="258"/>
            <ac:spMk id="198" creationId="{99BDFB76-0CF7-2A92-A642-E06AF1E30BCB}"/>
          </ac:spMkLst>
        </pc:spChg>
        <pc:spChg chg="add mod">
          <ac:chgData name="Andre Lalljie" userId="3e41c238a6ef9c2d" providerId="LiveId" clId="{9B15A8B6-90EB-40E0-82AC-EE421A6C8FE7}" dt="2025-03-21T20:14:38.289" v="1742" actId="20577"/>
          <ac:spMkLst>
            <pc:docMk/>
            <pc:sldMk cId="3902247946" sldId="258"/>
            <ac:spMk id="199" creationId="{15CF9962-6E87-CD29-38F0-933D16118AF4}"/>
          </ac:spMkLst>
        </pc:spChg>
        <pc:spChg chg="add mod">
          <ac:chgData name="Andre Lalljie" userId="3e41c238a6ef9c2d" providerId="LiveId" clId="{9B15A8B6-90EB-40E0-82AC-EE421A6C8FE7}" dt="2025-03-21T20:46:56.484" v="3241" actId="20577"/>
          <ac:spMkLst>
            <pc:docMk/>
            <pc:sldMk cId="3902247946" sldId="258"/>
            <ac:spMk id="200" creationId="{BC8C6E3C-B228-00B8-A5F2-985CBA4FDA0A}"/>
          </ac:spMkLst>
        </pc:spChg>
        <pc:picChg chg="add del mod">
          <ac:chgData name="Andre Lalljie" userId="3e41c238a6ef9c2d" providerId="LiveId" clId="{9B15A8B6-90EB-40E0-82AC-EE421A6C8FE7}" dt="2025-03-21T19:56:34.809" v="1554" actId="478"/>
          <ac:picMkLst>
            <pc:docMk/>
            <pc:sldMk cId="3902247946" sldId="258"/>
            <ac:picMk id="4" creationId="{3449B006-5BB0-7077-F9E6-83F5F440B24A}"/>
          </ac:picMkLst>
        </pc:picChg>
        <pc:picChg chg="add mod">
          <ac:chgData name="Andre Lalljie" userId="3e41c238a6ef9c2d" providerId="LiveId" clId="{9B15A8B6-90EB-40E0-82AC-EE421A6C8FE7}" dt="2025-03-21T18:52:22.664" v="1400"/>
          <ac:picMkLst>
            <pc:docMk/>
            <pc:sldMk cId="3902247946" sldId="258"/>
            <ac:picMk id="22" creationId="{913054EA-5222-AF3D-DD13-5E78FC0894AB}"/>
          </ac:picMkLst>
        </pc:picChg>
      </pc:sldChg>
      <pc:sldChg chg="addSp delSp modSp add mod ord">
        <pc:chgData name="Andre Lalljie" userId="3e41c238a6ef9c2d" providerId="LiveId" clId="{9B15A8B6-90EB-40E0-82AC-EE421A6C8FE7}" dt="2025-03-21T20:43:02.299" v="3200" actId="478"/>
        <pc:sldMkLst>
          <pc:docMk/>
          <pc:sldMk cId="1523950817" sldId="259"/>
        </pc:sldMkLst>
        <pc:spChg chg="add mod">
          <ac:chgData name="Andre Lalljie" userId="3e41c238a6ef9c2d" providerId="LiveId" clId="{9B15A8B6-90EB-40E0-82AC-EE421A6C8FE7}" dt="2025-03-21T17:05:16.487" v="828" actId="20577"/>
          <ac:spMkLst>
            <pc:docMk/>
            <pc:sldMk cId="1523950817" sldId="259"/>
            <ac:spMk id="2" creationId="{AEEA20FD-74FF-788C-E905-4ACBBFB2EA2A}"/>
          </ac:spMkLst>
        </pc:spChg>
        <pc:spChg chg="add mod">
          <ac:chgData name="Andre Lalljie" userId="3e41c238a6ef9c2d" providerId="LiveId" clId="{9B15A8B6-90EB-40E0-82AC-EE421A6C8FE7}" dt="2025-03-21T20:40:32.180" v="3159" actId="20577"/>
          <ac:spMkLst>
            <pc:docMk/>
            <pc:sldMk cId="1523950817" sldId="259"/>
            <ac:spMk id="3" creationId="{219F6742-2E5B-4A1C-F276-5843A071EEB6}"/>
          </ac:spMkLst>
        </pc:spChg>
        <pc:spChg chg="del">
          <ac:chgData name="Andre Lalljie" userId="3e41c238a6ef9c2d" providerId="LiveId" clId="{9B15A8B6-90EB-40E0-82AC-EE421A6C8FE7}" dt="2025-03-21T20:39:43.084" v="3121" actId="478"/>
          <ac:spMkLst>
            <pc:docMk/>
            <pc:sldMk cId="1523950817" sldId="259"/>
            <ac:spMk id="6" creationId="{B1364DAF-5806-758B-298D-7E5AAA1BE390}"/>
          </ac:spMkLst>
        </pc:spChg>
        <pc:spChg chg="del">
          <ac:chgData name="Andre Lalljie" userId="3e41c238a6ef9c2d" providerId="LiveId" clId="{9B15A8B6-90EB-40E0-82AC-EE421A6C8FE7}" dt="2025-03-21T20:39:46.394" v="3122" actId="478"/>
          <ac:spMkLst>
            <pc:docMk/>
            <pc:sldMk cId="1523950817" sldId="259"/>
            <ac:spMk id="7" creationId="{22B2EB80-C4AC-1CCB-DBB6-19CC81E89B54}"/>
          </ac:spMkLst>
        </pc:spChg>
        <pc:spChg chg="del">
          <ac:chgData name="Andre Lalljie" userId="3e41c238a6ef9c2d" providerId="LiveId" clId="{9B15A8B6-90EB-40E0-82AC-EE421A6C8FE7}" dt="2025-03-21T20:39:49.858" v="3123" actId="478"/>
          <ac:spMkLst>
            <pc:docMk/>
            <pc:sldMk cId="1523950817" sldId="259"/>
            <ac:spMk id="8" creationId="{28FFC07D-9EC7-8FA7-13A5-2318789CDEF3}"/>
          </ac:spMkLst>
        </pc:spChg>
        <pc:spChg chg="del">
          <ac:chgData name="Andre Lalljie" userId="3e41c238a6ef9c2d" providerId="LiveId" clId="{9B15A8B6-90EB-40E0-82AC-EE421A6C8FE7}" dt="2025-03-21T20:39:35.992" v="3119" actId="478"/>
          <ac:spMkLst>
            <pc:docMk/>
            <pc:sldMk cId="1523950817" sldId="259"/>
            <ac:spMk id="10" creationId="{8AD917EB-434D-BAF7-3E1F-0A710FFDB0CA}"/>
          </ac:spMkLst>
        </pc:spChg>
        <pc:spChg chg="del">
          <ac:chgData name="Andre Lalljie" userId="3e41c238a6ef9c2d" providerId="LiveId" clId="{9B15A8B6-90EB-40E0-82AC-EE421A6C8FE7}" dt="2025-03-21T20:39:38.803" v="3120" actId="478"/>
          <ac:spMkLst>
            <pc:docMk/>
            <pc:sldMk cId="1523950817" sldId="259"/>
            <ac:spMk id="11" creationId="{F0B4ADDB-666F-5D49-CA4C-E6F15C161CC6}"/>
          </ac:spMkLst>
        </pc:spChg>
        <pc:spChg chg="add del">
          <ac:chgData name="Andre Lalljie" userId="3e41c238a6ef9c2d" providerId="LiveId" clId="{9B15A8B6-90EB-40E0-82AC-EE421A6C8FE7}" dt="2025-03-21T20:41:23.419" v="3178" actId="478"/>
          <ac:spMkLst>
            <pc:docMk/>
            <pc:sldMk cId="1523950817" sldId="259"/>
            <ac:spMk id="65" creationId="{BEF26968-2876-6E27-B719-A6DC6C0FD2F2}"/>
          </ac:spMkLst>
        </pc:spChg>
        <pc:spChg chg="del">
          <ac:chgData name="Andre Lalljie" userId="3e41c238a6ef9c2d" providerId="LiveId" clId="{9B15A8B6-90EB-40E0-82AC-EE421A6C8FE7}" dt="2025-03-21T20:39:31.868" v="3117" actId="478"/>
          <ac:spMkLst>
            <pc:docMk/>
            <pc:sldMk cId="1523950817" sldId="259"/>
            <ac:spMk id="83" creationId="{223CAD0D-127C-2031-CBE3-3F775548E22E}"/>
          </ac:spMkLst>
        </pc:spChg>
        <pc:spChg chg="del">
          <ac:chgData name="Andre Lalljie" userId="3e41c238a6ef9c2d" providerId="LiveId" clId="{9B15A8B6-90EB-40E0-82AC-EE421A6C8FE7}" dt="2025-03-21T20:39:20.170" v="3112" actId="478"/>
          <ac:spMkLst>
            <pc:docMk/>
            <pc:sldMk cId="1523950817" sldId="259"/>
            <ac:spMk id="85" creationId="{3A195E2C-33D0-12D2-8A6E-676FCCB40396}"/>
          </ac:spMkLst>
        </pc:spChg>
        <pc:spChg chg="del">
          <ac:chgData name="Andre Lalljie" userId="3e41c238a6ef9c2d" providerId="LiveId" clId="{9B15A8B6-90EB-40E0-82AC-EE421A6C8FE7}" dt="2025-03-21T20:40:58.211" v="3160" actId="478"/>
          <ac:spMkLst>
            <pc:docMk/>
            <pc:sldMk cId="1523950817" sldId="259"/>
            <ac:spMk id="95" creationId="{BE57C6EF-B2F7-4646-799E-B50730541524}"/>
          </ac:spMkLst>
        </pc:spChg>
        <pc:spChg chg="del">
          <ac:chgData name="Andre Lalljie" userId="3e41c238a6ef9c2d" providerId="LiveId" clId="{9B15A8B6-90EB-40E0-82AC-EE421A6C8FE7}" dt="2025-03-21T20:41:13.770" v="3172" actId="478"/>
          <ac:spMkLst>
            <pc:docMk/>
            <pc:sldMk cId="1523950817" sldId="259"/>
            <ac:spMk id="96" creationId="{9146FFD9-1578-D2D2-BE77-151ECD1D4727}"/>
          </ac:spMkLst>
        </pc:spChg>
        <pc:spChg chg="del">
          <ac:chgData name="Andre Lalljie" userId="3e41c238a6ef9c2d" providerId="LiveId" clId="{9B15A8B6-90EB-40E0-82AC-EE421A6C8FE7}" dt="2025-03-21T20:41:15.010" v="3173" actId="478"/>
          <ac:spMkLst>
            <pc:docMk/>
            <pc:sldMk cId="1523950817" sldId="259"/>
            <ac:spMk id="97" creationId="{AE72260C-6109-7E46-F5B0-06927805202A}"/>
          </ac:spMkLst>
        </pc:spChg>
        <pc:spChg chg="del">
          <ac:chgData name="Andre Lalljie" userId="3e41c238a6ef9c2d" providerId="LiveId" clId="{9B15A8B6-90EB-40E0-82AC-EE421A6C8FE7}" dt="2025-03-21T20:41:41.018" v="3189" actId="478"/>
          <ac:spMkLst>
            <pc:docMk/>
            <pc:sldMk cId="1523950817" sldId="259"/>
            <ac:spMk id="98" creationId="{8010B84A-9E6E-E946-A090-E8F106292A7F}"/>
          </ac:spMkLst>
        </pc:spChg>
        <pc:spChg chg="del">
          <ac:chgData name="Andre Lalljie" userId="3e41c238a6ef9c2d" providerId="LiveId" clId="{9B15A8B6-90EB-40E0-82AC-EE421A6C8FE7}" dt="2025-03-21T20:41:42.569" v="3190" actId="478"/>
          <ac:spMkLst>
            <pc:docMk/>
            <pc:sldMk cId="1523950817" sldId="259"/>
            <ac:spMk id="99" creationId="{51891C62-AA81-4AC5-1A22-0BB30DC1F60B}"/>
          </ac:spMkLst>
        </pc:spChg>
        <pc:spChg chg="del mod">
          <ac:chgData name="Andre Lalljie" userId="3e41c238a6ef9c2d" providerId="LiveId" clId="{9B15A8B6-90EB-40E0-82AC-EE421A6C8FE7}" dt="2025-03-21T20:42:03.364" v="3194" actId="478"/>
          <ac:spMkLst>
            <pc:docMk/>
            <pc:sldMk cId="1523950817" sldId="259"/>
            <ac:spMk id="100" creationId="{82BFD98A-FAAA-86A3-FB3C-C8E2F4ABD4F7}"/>
          </ac:spMkLst>
        </pc:spChg>
        <pc:spChg chg="del">
          <ac:chgData name="Andre Lalljie" userId="3e41c238a6ef9c2d" providerId="LiveId" clId="{9B15A8B6-90EB-40E0-82AC-EE421A6C8FE7}" dt="2025-03-21T20:42:03.364" v="3194" actId="478"/>
          <ac:spMkLst>
            <pc:docMk/>
            <pc:sldMk cId="1523950817" sldId="259"/>
            <ac:spMk id="101" creationId="{D2029EF3-1B88-9015-1B84-B43885CCBF45}"/>
          </ac:spMkLst>
        </pc:spChg>
        <pc:spChg chg="del">
          <ac:chgData name="Andre Lalljie" userId="3e41c238a6ef9c2d" providerId="LiveId" clId="{9B15A8B6-90EB-40E0-82AC-EE421A6C8FE7}" dt="2025-03-21T20:42:03.364" v="3194" actId="478"/>
          <ac:spMkLst>
            <pc:docMk/>
            <pc:sldMk cId="1523950817" sldId="259"/>
            <ac:spMk id="102" creationId="{9A5B0872-9DEB-1A14-9696-D925C4169743}"/>
          </ac:spMkLst>
        </pc:spChg>
        <pc:spChg chg="del">
          <ac:chgData name="Andre Lalljie" userId="3e41c238a6ef9c2d" providerId="LiveId" clId="{9B15A8B6-90EB-40E0-82AC-EE421A6C8FE7}" dt="2025-03-21T20:42:03.364" v="3194" actId="478"/>
          <ac:spMkLst>
            <pc:docMk/>
            <pc:sldMk cId="1523950817" sldId="259"/>
            <ac:spMk id="103" creationId="{7CA823AE-F93C-4DB0-0F5E-C7F1A8C79358}"/>
          </ac:spMkLst>
        </pc:spChg>
        <pc:spChg chg="del">
          <ac:chgData name="Andre Lalljie" userId="3e41c238a6ef9c2d" providerId="LiveId" clId="{9B15A8B6-90EB-40E0-82AC-EE421A6C8FE7}" dt="2025-03-21T20:41:12.690" v="3171" actId="478"/>
          <ac:spMkLst>
            <pc:docMk/>
            <pc:sldMk cId="1523950817" sldId="259"/>
            <ac:spMk id="104" creationId="{FF5C02A8-F6FF-845F-7581-EEEAB5106233}"/>
          </ac:spMkLst>
        </pc:spChg>
        <pc:spChg chg="del">
          <ac:chgData name="Andre Lalljie" userId="3e41c238a6ef9c2d" providerId="LiveId" clId="{9B15A8B6-90EB-40E0-82AC-EE421A6C8FE7}" dt="2025-03-21T20:41:16.025" v="3174" actId="478"/>
          <ac:spMkLst>
            <pc:docMk/>
            <pc:sldMk cId="1523950817" sldId="259"/>
            <ac:spMk id="105" creationId="{3C55F28B-2788-F7A9-EFB8-67B32D994565}"/>
          </ac:spMkLst>
        </pc:spChg>
        <pc:spChg chg="del">
          <ac:chgData name="Andre Lalljie" userId="3e41c238a6ef9c2d" providerId="LiveId" clId="{9B15A8B6-90EB-40E0-82AC-EE421A6C8FE7}" dt="2025-03-21T20:41:39.587" v="3188" actId="478"/>
          <ac:spMkLst>
            <pc:docMk/>
            <pc:sldMk cId="1523950817" sldId="259"/>
            <ac:spMk id="106" creationId="{5B598E5B-9B48-AD59-81D8-167C6BC281D8}"/>
          </ac:spMkLst>
        </pc:spChg>
        <pc:spChg chg="del">
          <ac:chgData name="Andre Lalljie" userId="3e41c238a6ef9c2d" providerId="LiveId" clId="{9B15A8B6-90EB-40E0-82AC-EE421A6C8FE7}" dt="2025-03-21T20:41:45.027" v="3191" actId="478"/>
          <ac:spMkLst>
            <pc:docMk/>
            <pc:sldMk cId="1523950817" sldId="259"/>
            <ac:spMk id="107" creationId="{6B890DF5-0ABD-BC8B-72BD-95D11D592BB5}"/>
          </ac:spMkLst>
        </pc:spChg>
        <pc:spChg chg="del">
          <ac:chgData name="Andre Lalljie" userId="3e41c238a6ef9c2d" providerId="LiveId" clId="{9B15A8B6-90EB-40E0-82AC-EE421A6C8FE7}" dt="2025-03-21T20:42:12.234" v="3195" actId="478"/>
          <ac:spMkLst>
            <pc:docMk/>
            <pc:sldMk cId="1523950817" sldId="259"/>
            <ac:spMk id="108" creationId="{15DE194F-7969-542E-0B70-8BEA8C369F43}"/>
          </ac:spMkLst>
        </pc:spChg>
        <pc:spChg chg="del">
          <ac:chgData name="Andre Lalljie" userId="3e41c238a6ef9c2d" providerId="LiveId" clId="{9B15A8B6-90EB-40E0-82AC-EE421A6C8FE7}" dt="2025-03-21T20:42:12.234" v="3195" actId="478"/>
          <ac:spMkLst>
            <pc:docMk/>
            <pc:sldMk cId="1523950817" sldId="259"/>
            <ac:spMk id="109" creationId="{F7EABE02-DC97-22B3-E865-FFD6511AA89C}"/>
          </ac:spMkLst>
        </pc:spChg>
        <pc:spChg chg="del">
          <ac:chgData name="Andre Lalljie" userId="3e41c238a6ef9c2d" providerId="LiveId" clId="{9B15A8B6-90EB-40E0-82AC-EE421A6C8FE7}" dt="2025-03-21T20:42:12.234" v="3195" actId="478"/>
          <ac:spMkLst>
            <pc:docMk/>
            <pc:sldMk cId="1523950817" sldId="259"/>
            <ac:spMk id="110" creationId="{C2D3475D-3425-6B4C-6AFB-90EDC89EEF50}"/>
          </ac:spMkLst>
        </pc:spChg>
        <pc:spChg chg="del">
          <ac:chgData name="Andre Lalljie" userId="3e41c238a6ef9c2d" providerId="LiveId" clId="{9B15A8B6-90EB-40E0-82AC-EE421A6C8FE7}" dt="2025-03-21T20:42:12.234" v="3195" actId="478"/>
          <ac:spMkLst>
            <pc:docMk/>
            <pc:sldMk cId="1523950817" sldId="259"/>
            <ac:spMk id="111" creationId="{24685549-DE3A-DACC-AC6C-10AE03BFD4BD}"/>
          </ac:spMkLst>
        </pc:spChg>
        <pc:spChg chg="del">
          <ac:chgData name="Andre Lalljie" userId="3e41c238a6ef9c2d" providerId="LiveId" clId="{9B15A8B6-90EB-40E0-82AC-EE421A6C8FE7}" dt="2025-03-21T20:41:11.411" v="3170" actId="478"/>
          <ac:spMkLst>
            <pc:docMk/>
            <pc:sldMk cId="1523950817" sldId="259"/>
            <ac:spMk id="112" creationId="{A029C352-05D0-3E59-1461-08A6AFDDDABD}"/>
          </ac:spMkLst>
        </pc:spChg>
        <pc:spChg chg="del">
          <ac:chgData name="Andre Lalljie" userId="3e41c238a6ef9c2d" providerId="LiveId" clId="{9B15A8B6-90EB-40E0-82AC-EE421A6C8FE7}" dt="2025-03-21T20:41:17.187" v="3175" actId="478"/>
          <ac:spMkLst>
            <pc:docMk/>
            <pc:sldMk cId="1523950817" sldId="259"/>
            <ac:spMk id="113" creationId="{F65A3723-5FF7-9EB7-E1DC-8FEB474E4BF6}"/>
          </ac:spMkLst>
        </pc:spChg>
        <pc:spChg chg="del">
          <ac:chgData name="Andre Lalljie" userId="3e41c238a6ef9c2d" providerId="LiveId" clId="{9B15A8B6-90EB-40E0-82AC-EE421A6C8FE7}" dt="2025-03-21T20:41:38.297" v="3187" actId="478"/>
          <ac:spMkLst>
            <pc:docMk/>
            <pc:sldMk cId="1523950817" sldId="259"/>
            <ac:spMk id="114" creationId="{673315A6-6BEC-D1A1-5965-915FEDB840E0}"/>
          </ac:spMkLst>
        </pc:spChg>
        <pc:spChg chg="del">
          <ac:chgData name="Andre Lalljie" userId="3e41c238a6ef9c2d" providerId="LiveId" clId="{9B15A8B6-90EB-40E0-82AC-EE421A6C8FE7}" dt="2025-03-21T20:41:46.386" v="3192" actId="478"/>
          <ac:spMkLst>
            <pc:docMk/>
            <pc:sldMk cId="1523950817" sldId="259"/>
            <ac:spMk id="115" creationId="{3E11D194-26FB-0740-CFDA-8427E64AA48B}"/>
          </ac:spMkLst>
        </pc:spChg>
        <pc:spChg chg="del">
          <ac:chgData name="Andre Lalljie" userId="3e41c238a6ef9c2d" providerId="LiveId" clId="{9B15A8B6-90EB-40E0-82AC-EE421A6C8FE7}" dt="2025-03-21T20:42:20.412" v="3196" actId="478"/>
          <ac:spMkLst>
            <pc:docMk/>
            <pc:sldMk cId="1523950817" sldId="259"/>
            <ac:spMk id="116" creationId="{EECF6BF1-B168-2180-1402-C540085F2000}"/>
          </ac:spMkLst>
        </pc:spChg>
        <pc:spChg chg="del">
          <ac:chgData name="Andre Lalljie" userId="3e41c238a6ef9c2d" providerId="LiveId" clId="{9B15A8B6-90EB-40E0-82AC-EE421A6C8FE7}" dt="2025-03-21T20:42:20.412" v="3196" actId="478"/>
          <ac:spMkLst>
            <pc:docMk/>
            <pc:sldMk cId="1523950817" sldId="259"/>
            <ac:spMk id="117" creationId="{471DBE93-596A-5235-F9C9-BC1CA613A3C6}"/>
          </ac:spMkLst>
        </pc:spChg>
        <pc:spChg chg="del">
          <ac:chgData name="Andre Lalljie" userId="3e41c238a6ef9c2d" providerId="LiveId" clId="{9B15A8B6-90EB-40E0-82AC-EE421A6C8FE7}" dt="2025-03-21T20:42:20.412" v="3196" actId="478"/>
          <ac:spMkLst>
            <pc:docMk/>
            <pc:sldMk cId="1523950817" sldId="259"/>
            <ac:spMk id="118" creationId="{B5E62453-6D39-B4CD-6E58-53C732EBB185}"/>
          </ac:spMkLst>
        </pc:spChg>
        <pc:spChg chg="del">
          <ac:chgData name="Andre Lalljie" userId="3e41c238a6ef9c2d" providerId="LiveId" clId="{9B15A8B6-90EB-40E0-82AC-EE421A6C8FE7}" dt="2025-03-21T20:42:20.412" v="3196" actId="478"/>
          <ac:spMkLst>
            <pc:docMk/>
            <pc:sldMk cId="1523950817" sldId="259"/>
            <ac:spMk id="119" creationId="{D2B5E93A-D691-F7FC-CE4C-753C636326BE}"/>
          </ac:spMkLst>
        </pc:spChg>
        <pc:spChg chg="del">
          <ac:chgData name="Andre Lalljie" userId="3e41c238a6ef9c2d" providerId="LiveId" clId="{9B15A8B6-90EB-40E0-82AC-EE421A6C8FE7}" dt="2025-03-21T20:41:10.306" v="3169" actId="478"/>
          <ac:spMkLst>
            <pc:docMk/>
            <pc:sldMk cId="1523950817" sldId="259"/>
            <ac:spMk id="120" creationId="{8733F537-E4A8-8E46-6D25-60724FD4753A}"/>
          </ac:spMkLst>
        </pc:spChg>
        <pc:spChg chg="del">
          <ac:chgData name="Andre Lalljie" userId="3e41c238a6ef9c2d" providerId="LiveId" clId="{9B15A8B6-90EB-40E0-82AC-EE421A6C8FE7}" dt="2025-03-21T20:41:18.194" v="3176" actId="478"/>
          <ac:spMkLst>
            <pc:docMk/>
            <pc:sldMk cId="1523950817" sldId="259"/>
            <ac:spMk id="121" creationId="{9A5DD09B-712C-BB06-2BA2-DC50AABE3EA9}"/>
          </ac:spMkLst>
        </pc:spChg>
        <pc:spChg chg="del">
          <ac:chgData name="Andre Lalljie" userId="3e41c238a6ef9c2d" providerId="LiveId" clId="{9B15A8B6-90EB-40E0-82AC-EE421A6C8FE7}" dt="2025-03-21T20:41:36.602" v="3186" actId="478"/>
          <ac:spMkLst>
            <pc:docMk/>
            <pc:sldMk cId="1523950817" sldId="259"/>
            <ac:spMk id="122" creationId="{38676B30-40A5-F7B2-CB49-ECA1C7BD81EF}"/>
          </ac:spMkLst>
        </pc:spChg>
        <pc:spChg chg="del">
          <ac:chgData name="Andre Lalljie" userId="3e41c238a6ef9c2d" providerId="LiveId" clId="{9B15A8B6-90EB-40E0-82AC-EE421A6C8FE7}" dt="2025-03-21T20:42:32.267" v="3197" actId="478"/>
          <ac:spMkLst>
            <pc:docMk/>
            <pc:sldMk cId="1523950817" sldId="259"/>
            <ac:spMk id="123" creationId="{EBD059BC-9487-0C98-4DA8-968D337620DF}"/>
          </ac:spMkLst>
        </pc:spChg>
        <pc:spChg chg="del">
          <ac:chgData name="Andre Lalljie" userId="3e41c238a6ef9c2d" providerId="LiveId" clId="{9B15A8B6-90EB-40E0-82AC-EE421A6C8FE7}" dt="2025-03-21T20:42:32.267" v="3197" actId="478"/>
          <ac:spMkLst>
            <pc:docMk/>
            <pc:sldMk cId="1523950817" sldId="259"/>
            <ac:spMk id="124" creationId="{EBFF64BE-4C37-2012-0238-FAD2C276220A}"/>
          </ac:spMkLst>
        </pc:spChg>
        <pc:spChg chg="del">
          <ac:chgData name="Andre Lalljie" userId="3e41c238a6ef9c2d" providerId="LiveId" clId="{9B15A8B6-90EB-40E0-82AC-EE421A6C8FE7}" dt="2025-03-21T20:42:32.267" v="3197" actId="478"/>
          <ac:spMkLst>
            <pc:docMk/>
            <pc:sldMk cId="1523950817" sldId="259"/>
            <ac:spMk id="125" creationId="{9C85FF53-7CFF-F3B0-28C3-312EA3AD8E74}"/>
          </ac:spMkLst>
        </pc:spChg>
        <pc:spChg chg="del">
          <ac:chgData name="Andre Lalljie" userId="3e41c238a6ef9c2d" providerId="LiveId" clId="{9B15A8B6-90EB-40E0-82AC-EE421A6C8FE7}" dt="2025-03-21T20:42:32.267" v="3197" actId="478"/>
          <ac:spMkLst>
            <pc:docMk/>
            <pc:sldMk cId="1523950817" sldId="259"/>
            <ac:spMk id="126" creationId="{DBD9A183-A04A-2BC8-054E-376CA681A2B5}"/>
          </ac:spMkLst>
        </pc:spChg>
        <pc:spChg chg="del">
          <ac:chgData name="Andre Lalljie" userId="3e41c238a6ef9c2d" providerId="LiveId" clId="{9B15A8B6-90EB-40E0-82AC-EE421A6C8FE7}" dt="2025-03-21T20:42:32.267" v="3197" actId="478"/>
          <ac:spMkLst>
            <pc:docMk/>
            <pc:sldMk cId="1523950817" sldId="259"/>
            <ac:spMk id="127" creationId="{F68E5585-39E5-C72F-69AE-67BEEB17DBDD}"/>
          </ac:spMkLst>
        </pc:spChg>
        <pc:spChg chg="del">
          <ac:chgData name="Andre Lalljie" userId="3e41c238a6ef9c2d" providerId="LiveId" clId="{9B15A8B6-90EB-40E0-82AC-EE421A6C8FE7}" dt="2025-03-21T20:41:08.971" v="3168" actId="478"/>
          <ac:spMkLst>
            <pc:docMk/>
            <pc:sldMk cId="1523950817" sldId="259"/>
            <ac:spMk id="128" creationId="{E6EDF66E-1707-88B0-641C-085B668CFED7}"/>
          </ac:spMkLst>
        </pc:spChg>
        <pc:spChg chg="del mod">
          <ac:chgData name="Andre Lalljie" userId="3e41c238a6ef9c2d" providerId="LiveId" clId="{9B15A8B6-90EB-40E0-82AC-EE421A6C8FE7}" dt="2025-03-21T20:41:27.929" v="3181" actId="478"/>
          <ac:spMkLst>
            <pc:docMk/>
            <pc:sldMk cId="1523950817" sldId="259"/>
            <ac:spMk id="129" creationId="{23E4AFB5-3D30-5200-C829-E429DF6B9506}"/>
          </ac:spMkLst>
        </pc:spChg>
        <pc:spChg chg="del">
          <ac:chgData name="Andre Lalljie" userId="3e41c238a6ef9c2d" providerId="LiveId" clId="{9B15A8B6-90EB-40E0-82AC-EE421A6C8FE7}" dt="2025-03-21T20:41:35.201" v="3185" actId="478"/>
          <ac:spMkLst>
            <pc:docMk/>
            <pc:sldMk cId="1523950817" sldId="259"/>
            <ac:spMk id="130" creationId="{EAFD8B77-7A2A-5F21-DA46-FE6D7ED383D7}"/>
          </ac:spMkLst>
        </pc:spChg>
        <pc:spChg chg="del">
          <ac:chgData name="Andre Lalljie" userId="3e41c238a6ef9c2d" providerId="LiveId" clId="{9B15A8B6-90EB-40E0-82AC-EE421A6C8FE7}" dt="2025-03-21T20:42:42.537" v="3198" actId="478"/>
          <ac:spMkLst>
            <pc:docMk/>
            <pc:sldMk cId="1523950817" sldId="259"/>
            <ac:spMk id="131" creationId="{5D784836-8590-6C5B-467C-C402AABA5AA7}"/>
          </ac:spMkLst>
        </pc:spChg>
        <pc:spChg chg="del">
          <ac:chgData name="Andre Lalljie" userId="3e41c238a6ef9c2d" providerId="LiveId" clId="{9B15A8B6-90EB-40E0-82AC-EE421A6C8FE7}" dt="2025-03-21T20:42:42.537" v="3198" actId="478"/>
          <ac:spMkLst>
            <pc:docMk/>
            <pc:sldMk cId="1523950817" sldId="259"/>
            <ac:spMk id="132" creationId="{182BDE75-58F0-38FF-6786-00908C71683A}"/>
          </ac:spMkLst>
        </pc:spChg>
        <pc:spChg chg="del">
          <ac:chgData name="Andre Lalljie" userId="3e41c238a6ef9c2d" providerId="LiveId" clId="{9B15A8B6-90EB-40E0-82AC-EE421A6C8FE7}" dt="2025-03-21T20:42:42.537" v="3198" actId="478"/>
          <ac:spMkLst>
            <pc:docMk/>
            <pc:sldMk cId="1523950817" sldId="259"/>
            <ac:spMk id="133" creationId="{2D42B67F-1CD5-974E-3047-53915D0174D3}"/>
          </ac:spMkLst>
        </pc:spChg>
        <pc:spChg chg="del">
          <ac:chgData name="Andre Lalljie" userId="3e41c238a6ef9c2d" providerId="LiveId" clId="{9B15A8B6-90EB-40E0-82AC-EE421A6C8FE7}" dt="2025-03-21T20:42:42.537" v="3198" actId="478"/>
          <ac:spMkLst>
            <pc:docMk/>
            <pc:sldMk cId="1523950817" sldId="259"/>
            <ac:spMk id="134" creationId="{7C8ACCF4-51FF-BDED-90E2-E47599482810}"/>
          </ac:spMkLst>
        </pc:spChg>
        <pc:spChg chg="del">
          <ac:chgData name="Andre Lalljie" userId="3e41c238a6ef9c2d" providerId="LiveId" clId="{9B15A8B6-90EB-40E0-82AC-EE421A6C8FE7}" dt="2025-03-21T20:42:42.537" v="3198" actId="478"/>
          <ac:spMkLst>
            <pc:docMk/>
            <pc:sldMk cId="1523950817" sldId="259"/>
            <ac:spMk id="135" creationId="{2550012A-C1FB-B937-6394-8AB4B9E45EFE}"/>
          </ac:spMkLst>
        </pc:spChg>
        <pc:spChg chg="del">
          <ac:chgData name="Andre Lalljie" userId="3e41c238a6ef9c2d" providerId="LiveId" clId="{9B15A8B6-90EB-40E0-82AC-EE421A6C8FE7}" dt="2025-03-21T20:41:07.834" v="3167" actId="478"/>
          <ac:spMkLst>
            <pc:docMk/>
            <pc:sldMk cId="1523950817" sldId="259"/>
            <ac:spMk id="136" creationId="{EEB801AC-4240-A7EE-A4A6-5091C7C8982C}"/>
          </ac:spMkLst>
        </pc:spChg>
        <pc:spChg chg="del">
          <ac:chgData name="Andre Lalljie" userId="3e41c238a6ef9c2d" providerId="LiveId" clId="{9B15A8B6-90EB-40E0-82AC-EE421A6C8FE7}" dt="2025-03-21T20:41:26.380" v="3179" actId="478"/>
          <ac:spMkLst>
            <pc:docMk/>
            <pc:sldMk cId="1523950817" sldId="259"/>
            <ac:spMk id="137" creationId="{8282996D-38B9-6838-3659-648D323F97C1}"/>
          </ac:spMkLst>
        </pc:spChg>
        <pc:spChg chg="del">
          <ac:chgData name="Andre Lalljie" userId="3e41c238a6ef9c2d" providerId="LiveId" clId="{9B15A8B6-90EB-40E0-82AC-EE421A6C8FE7}" dt="2025-03-21T20:41:33.365" v="3184" actId="478"/>
          <ac:spMkLst>
            <pc:docMk/>
            <pc:sldMk cId="1523950817" sldId="259"/>
            <ac:spMk id="138" creationId="{0448BF44-4FA4-248F-07D8-5BC66C2E1E2E}"/>
          </ac:spMkLst>
        </pc:spChg>
        <pc:spChg chg="del">
          <ac:chgData name="Andre Lalljie" userId="3e41c238a6ef9c2d" providerId="LiveId" clId="{9B15A8B6-90EB-40E0-82AC-EE421A6C8FE7}" dt="2025-03-21T20:42:52.493" v="3199" actId="478"/>
          <ac:spMkLst>
            <pc:docMk/>
            <pc:sldMk cId="1523950817" sldId="259"/>
            <ac:spMk id="139" creationId="{D33362C1-9F70-E709-768D-3D14BBE7C613}"/>
          </ac:spMkLst>
        </pc:spChg>
        <pc:spChg chg="del">
          <ac:chgData name="Andre Lalljie" userId="3e41c238a6ef9c2d" providerId="LiveId" clId="{9B15A8B6-90EB-40E0-82AC-EE421A6C8FE7}" dt="2025-03-21T20:42:52.493" v="3199" actId="478"/>
          <ac:spMkLst>
            <pc:docMk/>
            <pc:sldMk cId="1523950817" sldId="259"/>
            <ac:spMk id="140" creationId="{CA900E1F-984E-A7F1-A4F4-5A0EDB97928B}"/>
          </ac:spMkLst>
        </pc:spChg>
        <pc:spChg chg="del">
          <ac:chgData name="Andre Lalljie" userId="3e41c238a6ef9c2d" providerId="LiveId" clId="{9B15A8B6-90EB-40E0-82AC-EE421A6C8FE7}" dt="2025-03-21T20:42:52.493" v="3199" actId="478"/>
          <ac:spMkLst>
            <pc:docMk/>
            <pc:sldMk cId="1523950817" sldId="259"/>
            <ac:spMk id="141" creationId="{B3A1A338-C589-19CF-2B19-769BFEE3C981}"/>
          </ac:spMkLst>
        </pc:spChg>
        <pc:spChg chg="del">
          <ac:chgData name="Andre Lalljie" userId="3e41c238a6ef9c2d" providerId="LiveId" clId="{9B15A8B6-90EB-40E0-82AC-EE421A6C8FE7}" dt="2025-03-21T20:42:52.493" v="3199" actId="478"/>
          <ac:spMkLst>
            <pc:docMk/>
            <pc:sldMk cId="1523950817" sldId="259"/>
            <ac:spMk id="142" creationId="{65639D31-856A-9937-98E3-8FA04909001B}"/>
          </ac:spMkLst>
        </pc:spChg>
        <pc:spChg chg="del">
          <ac:chgData name="Andre Lalljie" userId="3e41c238a6ef9c2d" providerId="LiveId" clId="{9B15A8B6-90EB-40E0-82AC-EE421A6C8FE7}" dt="2025-03-21T20:42:52.493" v="3199" actId="478"/>
          <ac:spMkLst>
            <pc:docMk/>
            <pc:sldMk cId="1523950817" sldId="259"/>
            <ac:spMk id="143" creationId="{C60EF4D6-DB60-D2D5-C78C-D12BC2B2E7F5}"/>
          </ac:spMkLst>
        </pc:spChg>
        <pc:spChg chg="del">
          <ac:chgData name="Andre Lalljie" userId="3e41c238a6ef9c2d" providerId="LiveId" clId="{9B15A8B6-90EB-40E0-82AC-EE421A6C8FE7}" dt="2025-03-21T20:41:06.763" v="3166" actId="478"/>
          <ac:spMkLst>
            <pc:docMk/>
            <pc:sldMk cId="1523950817" sldId="259"/>
            <ac:spMk id="144" creationId="{2880D671-B39A-B5B9-C78E-5EE869072164}"/>
          </ac:spMkLst>
        </pc:spChg>
        <pc:spChg chg="del">
          <ac:chgData name="Andre Lalljie" userId="3e41c238a6ef9c2d" providerId="LiveId" clId="{9B15A8B6-90EB-40E0-82AC-EE421A6C8FE7}" dt="2025-03-21T20:41:30.476" v="3182" actId="478"/>
          <ac:spMkLst>
            <pc:docMk/>
            <pc:sldMk cId="1523950817" sldId="259"/>
            <ac:spMk id="145" creationId="{7C0F3528-13D3-507E-74BD-C5DA5A90329B}"/>
          </ac:spMkLst>
        </pc:spChg>
        <pc:spChg chg="del">
          <ac:chgData name="Andre Lalljie" userId="3e41c238a6ef9c2d" providerId="LiveId" clId="{9B15A8B6-90EB-40E0-82AC-EE421A6C8FE7}" dt="2025-03-21T20:41:32.315" v="3183" actId="478"/>
          <ac:spMkLst>
            <pc:docMk/>
            <pc:sldMk cId="1523950817" sldId="259"/>
            <ac:spMk id="146" creationId="{961E9974-8FBD-F5F0-B791-59833DD0FE1C}"/>
          </ac:spMkLst>
        </pc:spChg>
        <pc:spChg chg="del">
          <ac:chgData name="Andre Lalljie" userId="3e41c238a6ef9c2d" providerId="LiveId" clId="{9B15A8B6-90EB-40E0-82AC-EE421A6C8FE7}" dt="2025-03-21T20:43:02.299" v="3200" actId="478"/>
          <ac:spMkLst>
            <pc:docMk/>
            <pc:sldMk cId="1523950817" sldId="259"/>
            <ac:spMk id="147" creationId="{9E260603-6EEA-7416-8E2D-CB1F194DCF9F}"/>
          </ac:spMkLst>
        </pc:spChg>
        <pc:spChg chg="del">
          <ac:chgData name="Andre Lalljie" userId="3e41c238a6ef9c2d" providerId="LiveId" clId="{9B15A8B6-90EB-40E0-82AC-EE421A6C8FE7}" dt="2025-03-21T20:43:02.299" v="3200" actId="478"/>
          <ac:spMkLst>
            <pc:docMk/>
            <pc:sldMk cId="1523950817" sldId="259"/>
            <ac:spMk id="148" creationId="{0EC72C7D-D376-6EE3-5AB3-21401F189A5B}"/>
          </ac:spMkLst>
        </pc:spChg>
        <pc:spChg chg="del">
          <ac:chgData name="Andre Lalljie" userId="3e41c238a6ef9c2d" providerId="LiveId" clId="{9B15A8B6-90EB-40E0-82AC-EE421A6C8FE7}" dt="2025-03-21T20:43:02.299" v="3200" actId="478"/>
          <ac:spMkLst>
            <pc:docMk/>
            <pc:sldMk cId="1523950817" sldId="259"/>
            <ac:spMk id="149" creationId="{6F2492B2-28C9-B190-F8C5-09AB8FAFF5A5}"/>
          </ac:spMkLst>
        </pc:spChg>
        <pc:spChg chg="del">
          <ac:chgData name="Andre Lalljie" userId="3e41c238a6ef9c2d" providerId="LiveId" clId="{9B15A8B6-90EB-40E0-82AC-EE421A6C8FE7}" dt="2025-03-21T20:43:02.299" v="3200" actId="478"/>
          <ac:spMkLst>
            <pc:docMk/>
            <pc:sldMk cId="1523950817" sldId="259"/>
            <ac:spMk id="150" creationId="{C203773E-FDCA-8833-9FD9-91C8EFF1F774}"/>
          </ac:spMkLst>
        </pc:spChg>
        <pc:spChg chg="del">
          <ac:chgData name="Andre Lalljie" userId="3e41c238a6ef9c2d" providerId="LiveId" clId="{9B15A8B6-90EB-40E0-82AC-EE421A6C8FE7}" dt="2025-03-21T20:43:02.299" v="3200" actId="478"/>
          <ac:spMkLst>
            <pc:docMk/>
            <pc:sldMk cId="1523950817" sldId="259"/>
            <ac:spMk id="151" creationId="{40EB5926-B6DA-E0DE-1451-3ED42B1B3AE2}"/>
          </ac:spMkLst>
        </pc:spChg>
        <pc:spChg chg="del">
          <ac:chgData name="Andre Lalljie" userId="3e41c238a6ef9c2d" providerId="LiveId" clId="{9B15A8B6-90EB-40E0-82AC-EE421A6C8FE7}" dt="2025-03-21T20:41:05.314" v="3165" actId="478"/>
          <ac:spMkLst>
            <pc:docMk/>
            <pc:sldMk cId="1523950817" sldId="259"/>
            <ac:spMk id="153" creationId="{D0EB5238-45D7-1A04-F864-C80CCB84F7A3}"/>
          </ac:spMkLst>
        </pc:spChg>
        <pc:spChg chg="del">
          <ac:chgData name="Andre Lalljie" userId="3e41c238a6ef9c2d" providerId="LiveId" clId="{9B15A8B6-90EB-40E0-82AC-EE421A6C8FE7}" dt="2025-03-21T20:41:04.116" v="3164" actId="478"/>
          <ac:spMkLst>
            <pc:docMk/>
            <pc:sldMk cId="1523950817" sldId="259"/>
            <ac:spMk id="154" creationId="{9D34F1C9-385A-8D50-76FC-525ED3D0DA4A}"/>
          </ac:spMkLst>
        </pc:spChg>
        <pc:spChg chg="del">
          <ac:chgData name="Andre Lalljie" userId="3e41c238a6ef9c2d" providerId="LiveId" clId="{9B15A8B6-90EB-40E0-82AC-EE421A6C8FE7}" dt="2025-03-21T20:41:02.275" v="3163" actId="478"/>
          <ac:spMkLst>
            <pc:docMk/>
            <pc:sldMk cId="1523950817" sldId="259"/>
            <ac:spMk id="155" creationId="{3B1DF441-70E6-4C71-7848-6388D0E59705}"/>
          </ac:spMkLst>
        </pc:spChg>
        <pc:spChg chg="del">
          <ac:chgData name="Andre Lalljie" userId="3e41c238a6ef9c2d" providerId="LiveId" clId="{9B15A8B6-90EB-40E0-82AC-EE421A6C8FE7}" dt="2025-03-21T20:41:01.226" v="3162" actId="478"/>
          <ac:spMkLst>
            <pc:docMk/>
            <pc:sldMk cId="1523950817" sldId="259"/>
            <ac:spMk id="156" creationId="{27DFEFF5-FC9C-E9D1-4D0D-F6F2893FA912}"/>
          </ac:spMkLst>
        </pc:spChg>
        <pc:spChg chg="del">
          <ac:chgData name="Andre Lalljie" userId="3e41c238a6ef9c2d" providerId="LiveId" clId="{9B15A8B6-90EB-40E0-82AC-EE421A6C8FE7}" dt="2025-03-21T20:41:00.084" v="3161" actId="478"/>
          <ac:spMkLst>
            <pc:docMk/>
            <pc:sldMk cId="1523950817" sldId="259"/>
            <ac:spMk id="157" creationId="{FE6298E8-8F1C-035B-E951-BE8CDE48DA9B}"/>
          </ac:spMkLst>
        </pc:spChg>
        <pc:spChg chg="del">
          <ac:chgData name="Andre Lalljie" userId="3e41c238a6ef9c2d" providerId="LiveId" clId="{9B15A8B6-90EB-40E0-82AC-EE421A6C8FE7}" dt="2025-03-21T20:39:23.602" v="3113" actId="478"/>
          <ac:spMkLst>
            <pc:docMk/>
            <pc:sldMk cId="1523950817" sldId="259"/>
            <ac:spMk id="158" creationId="{DBE58DCE-B282-AB36-9713-BF7492463E09}"/>
          </ac:spMkLst>
        </pc:spChg>
        <pc:spChg chg="del">
          <ac:chgData name="Andre Lalljie" userId="3e41c238a6ef9c2d" providerId="LiveId" clId="{9B15A8B6-90EB-40E0-82AC-EE421A6C8FE7}" dt="2025-03-21T20:39:33.666" v="3118" actId="478"/>
          <ac:spMkLst>
            <pc:docMk/>
            <pc:sldMk cId="1523950817" sldId="259"/>
            <ac:spMk id="160" creationId="{EB5B3F54-C915-4DB5-DF2A-A0F9188F07DE}"/>
          </ac:spMkLst>
        </pc:spChg>
        <pc:spChg chg="del">
          <ac:chgData name="Andre Lalljie" userId="3e41c238a6ef9c2d" providerId="LiveId" clId="{9B15A8B6-90EB-40E0-82AC-EE421A6C8FE7}" dt="2025-03-21T20:39:17.722" v="3111" actId="478"/>
          <ac:spMkLst>
            <pc:docMk/>
            <pc:sldMk cId="1523950817" sldId="259"/>
            <ac:spMk id="161" creationId="{364C7E7C-E79B-68F6-9CE2-B0D96E8B389F}"/>
          </ac:spMkLst>
        </pc:spChg>
        <pc:spChg chg="del">
          <ac:chgData name="Andre Lalljie" userId="3e41c238a6ef9c2d" providerId="LiveId" clId="{9B15A8B6-90EB-40E0-82AC-EE421A6C8FE7}" dt="2025-03-21T20:39:14.452" v="3110" actId="478"/>
          <ac:spMkLst>
            <pc:docMk/>
            <pc:sldMk cId="1523950817" sldId="259"/>
            <ac:spMk id="162" creationId="{8154764C-716D-C62A-D22A-56C89C6CE80E}"/>
          </ac:spMkLst>
        </pc:spChg>
        <pc:spChg chg="del">
          <ac:chgData name="Andre Lalljie" userId="3e41c238a6ef9c2d" providerId="LiveId" clId="{9B15A8B6-90EB-40E0-82AC-EE421A6C8FE7}" dt="2025-03-21T20:39:28.427" v="3115" actId="478"/>
          <ac:spMkLst>
            <pc:docMk/>
            <pc:sldMk cId="1523950817" sldId="259"/>
            <ac:spMk id="163" creationId="{B646097E-D11E-60E3-0C2A-8BA109203536}"/>
          </ac:spMkLst>
        </pc:spChg>
        <pc:spChg chg="del">
          <ac:chgData name="Andre Lalljie" userId="3e41c238a6ef9c2d" providerId="LiveId" clId="{9B15A8B6-90EB-40E0-82AC-EE421A6C8FE7}" dt="2025-03-21T20:39:30.163" v="3116" actId="478"/>
          <ac:spMkLst>
            <pc:docMk/>
            <pc:sldMk cId="1523950817" sldId="259"/>
            <ac:spMk id="164" creationId="{5E07F055-CDDF-8EEA-9584-7641AA8371CE}"/>
          </ac:spMkLst>
        </pc:spChg>
        <pc:spChg chg="del mod">
          <ac:chgData name="Andre Lalljie" userId="3e41c238a6ef9c2d" providerId="LiveId" clId="{9B15A8B6-90EB-40E0-82AC-EE421A6C8FE7}" dt="2025-03-21T20:39:11.345" v="3109" actId="478"/>
          <ac:spMkLst>
            <pc:docMk/>
            <pc:sldMk cId="1523950817" sldId="259"/>
            <ac:spMk id="165" creationId="{D227B259-3807-F64B-E171-33F579B34ABF}"/>
          </ac:spMkLst>
        </pc:spChg>
        <pc:spChg chg="del">
          <ac:chgData name="Andre Lalljie" userId="3e41c238a6ef9c2d" providerId="LiveId" clId="{9B15A8B6-90EB-40E0-82AC-EE421A6C8FE7}" dt="2025-03-21T20:39:25.659" v="3114" actId="478"/>
          <ac:spMkLst>
            <pc:docMk/>
            <pc:sldMk cId="1523950817" sldId="259"/>
            <ac:spMk id="166" creationId="{D737B568-89BF-207A-6F6E-F89621126B70}"/>
          </ac:spMkLst>
        </pc:spChg>
      </pc:sldChg>
      <pc:sldChg chg="modSp add del mod">
        <pc:chgData name="Andre Lalljie" userId="3e41c238a6ef9c2d" providerId="LiveId" clId="{9B15A8B6-90EB-40E0-82AC-EE421A6C8FE7}" dt="2025-03-21T20:29:22.693" v="2994" actId="2696"/>
        <pc:sldMkLst>
          <pc:docMk/>
          <pc:sldMk cId="1589435004" sldId="260"/>
        </pc:sldMkLst>
        <pc:spChg chg="mod">
          <ac:chgData name="Andre Lalljie" userId="3e41c238a6ef9c2d" providerId="LiveId" clId="{9B15A8B6-90EB-40E0-82AC-EE421A6C8FE7}" dt="2025-03-21T17:33:50.910" v="1012" actId="20577"/>
          <ac:spMkLst>
            <pc:docMk/>
            <pc:sldMk cId="1589435004" sldId="260"/>
            <ac:spMk id="167" creationId="{FA178043-B9AC-47F5-C0CB-FEA288FF30EA}"/>
          </ac:spMkLst>
        </pc:spChg>
        <pc:spChg chg="mod">
          <ac:chgData name="Andre Lalljie" userId="3e41c238a6ef9c2d" providerId="LiveId" clId="{9B15A8B6-90EB-40E0-82AC-EE421A6C8FE7}" dt="2025-03-21T17:53:37.459" v="1018" actId="14100"/>
          <ac:spMkLst>
            <pc:docMk/>
            <pc:sldMk cId="1589435004" sldId="260"/>
            <ac:spMk id="169" creationId="{96DDAB76-61A0-1B4D-6E5C-23C75F41AFA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9131E-25F6-4DB2-8F4A-4AC04143D9D0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D1A4FE-4771-4C65-BA51-3154BADC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20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Solar Layer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1A4FE-4771-4C65-BA51-3154BADC6A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319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1CAE5-20B7-1442-0B1F-990F23DA2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29EEA0-7328-6275-EB08-0E90DEF5BD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1EBDE-3096-E394-84F5-35AA2BBB1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D594B-00EF-C37B-3F56-DC5AF4EE9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55263-F949-8A91-E0B3-079BE6640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094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73F98-2736-0EF3-1D43-171ED8BB4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77317C-C6B6-B9C0-93DE-0E3A2E880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E8A71-725F-AC4F-9D4E-B615B9B70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6B228-69D4-9642-B9B0-B8B7DDA84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62E8D-B005-0CD6-7FCB-4529D3A7E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276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EB1CB8-1A49-28AF-0749-11BF42BEC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B88512-515E-AD6F-369A-7A392F4CA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B836D-2EAE-A514-9C41-A28362DDE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4347B-3061-661F-8D48-B4C5717E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1A698-EC1F-0453-7D26-88CC7398C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47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E5964-16B2-E7D4-606D-E5695C9F5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CEBE3-2A1C-D77C-0D0E-65580EF6B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B57D6-8EEE-3C56-6083-9575656FC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77E37-D0DF-F6A9-E467-0EC896140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7855F-4D93-1B75-0F68-B7592EC92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5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42045-0E66-1642-7CEB-3FA92C3E9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9F309-CF5E-47B8-E99D-779520A6B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E1D91-F912-DD04-CD53-4AFE12836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09DDE-790C-F439-1320-2B40748A0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DB8D4-2332-FDD2-9EFF-B7D1A0388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331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07A2B-284D-247A-4350-F248A7D08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4C9A-32F1-9761-5DD5-85FF96549E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6F45C6-CA71-FF45-87F2-5F23E28A2B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1C970C-1DBF-1621-C976-EC47C7A17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BB970-AEB8-45F3-919D-9F5E15D43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24BA65-72E8-81CF-F038-7B346246D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768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8A5B4-5929-2A0E-2BBA-4A3240C3B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4C518C-8F19-B7CA-0D60-E936A52A6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7463D-D638-63D0-BE3E-87B6EFAA0C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C62F8D-DFE5-3B83-E525-1627F02FF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AE18F-2F74-C660-1E4A-D76CA3070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11F542-4D65-1552-1ED1-D0CC024CC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2EBA3-9485-113D-87D9-90647E41E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65A366-D44C-A065-12C6-238DE1106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A1256-472B-7F49-A87F-00AD61AA8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3B00CC-EC5F-F4DB-2415-0EEFA12CB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1C18C-CFA0-9BDB-2126-599C229F7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27D7EC-3FC7-2E56-F90D-64FEB6733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55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F2B3FA-C71D-8B72-3006-F64BF2E61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A09E4D-20D4-A0D0-743E-D6ABE4D8C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6C07C-80D0-8338-182F-B1552A26B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586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B8C41-202A-91ED-1EFE-F28519976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F915C-85CD-7888-458E-88195968C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714FC9-F762-AB74-DF1F-2814AADC81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0A42E-A5B2-446D-EC28-C207A7621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BDFC7-26D2-C92B-5DD5-859FB8FDF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A9E1E2-861A-AA60-8DEF-7F71467B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01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4BDC-68B2-F56A-B5ED-0ACABC7A4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5EB83C-839A-8440-8D2A-0DE91570AC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14CD1-6197-C43F-D939-A81ED0A5C4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EF2809-9E1E-4313-ED56-771FC82F1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E6081-E911-F398-A8EA-2566C5F64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E37AE-601B-10E5-3433-566BDE9A4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12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862026-4972-AD25-2CC8-92251E581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B0E3A-6DAA-8141-2921-24568F5F9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E4B28-44C0-6962-A8FB-A7E883AF55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B7EC4C-4BC0-43E5-9CD0-5F1DF2C2AE2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C7D9E-5186-AA93-AE1C-758A072292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8FB2A-91D5-D101-FE9F-6059DD8EAB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C86F60-5B1A-4820-B66E-8C9B17DA6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345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aerial view of a parking lot&#10;&#10;AI-generated content may be incorrect.">
            <a:extLst>
              <a:ext uri="{FF2B5EF4-FFF2-40B4-BE49-F238E27FC236}">
                <a16:creationId xmlns:a16="http://schemas.microsoft.com/office/drawing/2014/main" id="{E24C0089-F104-2D07-813A-CB6BE0F11E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776" b="22055"/>
          <a:stretch/>
        </p:blipFill>
        <p:spPr>
          <a:xfrm>
            <a:off x="28594" y="17706"/>
            <a:ext cx="12191980" cy="6856718"/>
          </a:xfrm>
          <a:prstGeom prst="rect">
            <a:avLst/>
          </a:prstGeom>
        </p:spPr>
      </p:pic>
      <p:sp>
        <p:nvSpPr>
          <p:cNvPr id="167" name="TextBox 166">
            <a:extLst>
              <a:ext uri="{FF2B5EF4-FFF2-40B4-BE49-F238E27FC236}">
                <a16:creationId xmlns:a16="http://schemas.microsoft.com/office/drawing/2014/main" id="{6F55CE0B-DA38-2C1A-6F1E-33272CAA8BA2}"/>
              </a:ext>
            </a:extLst>
          </p:cNvPr>
          <p:cNvSpPr txBox="1"/>
          <p:nvPr/>
        </p:nvSpPr>
        <p:spPr>
          <a:xfrm>
            <a:off x="828238" y="-1282"/>
            <a:ext cx="2298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Site/Civil Layer</a:t>
            </a: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0062CCA4-C574-6195-4BCD-E0513052069E}"/>
              </a:ext>
            </a:extLst>
          </p:cNvPr>
          <p:cNvSpPr/>
          <p:nvPr/>
        </p:nvSpPr>
        <p:spPr>
          <a:xfrm>
            <a:off x="1473708" y="3021150"/>
            <a:ext cx="9107717" cy="284025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Arrow: Left-Right 168">
            <a:extLst>
              <a:ext uri="{FF2B5EF4-FFF2-40B4-BE49-F238E27FC236}">
                <a16:creationId xmlns:a16="http://schemas.microsoft.com/office/drawing/2014/main" id="{563BB966-82E1-5A76-1BB3-D3D48943E0BE}"/>
              </a:ext>
            </a:extLst>
          </p:cNvPr>
          <p:cNvSpPr/>
          <p:nvPr/>
        </p:nvSpPr>
        <p:spPr>
          <a:xfrm>
            <a:off x="1610574" y="3061534"/>
            <a:ext cx="8924076" cy="169879"/>
          </a:xfrm>
          <a:prstGeom prst="left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MV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193A39F5-57DB-2DD1-CB95-34FD8BFA085A}"/>
              </a:ext>
            </a:extLst>
          </p:cNvPr>
          <p:cNvSpPr/>
          <p:nvPr/>
        </p:nvSpPr>
        <p:spPr>
          <a:xfrm>
            <a:off x="828238" y="2333658"/>
            <a:ext cx="1991162" cy="687418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Arrow: Left-Right 167">
            <a:extLst>
              <a:ext uri="{FF2B5EF4-FFF2-40B4-BE49-F238E27FC236}">
                <a16:creationId xmlns:a16="http://schemas.microsoft.com/office/drawing/2014/main" id="{5D58403B-C82B-3665-A77F-1F35C1C392A1}"/>
              </a:ext>
            </a:extLst>
          </p:cNvPr>
          <p:cNvSpPr/>
          <p:nvPr/>
        </p:nvSpPr>
        <p:spPr>
          <a:xfrm>
            <a:off x="1577291" y="2378624"/>
            <a:ext cx="1064931" cy="161430"/>
          </a:xfrm>
          <a:prstGeom prst="left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MV</a:t>
            </a: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4B46DABD-F029-6776-1F1E-86CE7DFADE96}"/>
              </a:ext>
            </a:extLst>
          </p:cNvPr>
          <p:cNvSpPr/>
          <p:nvPr/>
        </p:nvSpPr>
        <p:spPr>
          <a:xfrm>
            <a:off x="1428674" y="990600"/>
            <a:ext cx="297233" cy="1342984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Arrow: Left-Right 170">
            <a:extLst>
              <a:ext uri="{FF2B5EF4-FFF2-40B4-BE49-F238E27FC236}">
                <a16:creationId xmlns:a16="http://schemas.microsoft.com/office/drawing/2014/main" id="{E50F2F7D-353C-F857-4D50-CE1430D4FA45}"/>
              </a:ext>
            </a:extLst>
          </p:cNvPr>
          <p:cNvSpPr/>
          <p:nvPr/>
        </p:nvSpPr>
        <p:spPr>
          <a:xfrm rot="16200000">
            <a:off x="1239554" y="2728676"/>
            <a:ext cx="655054" cy="180539"/>
          </a:xfrm>
          <a:prstGeom prst="left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MV</a:t>
            </a: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FDA8AD3A-4440-89BE-2C49-FE9AA2BAF5D5}"/>
              </a:ext>
            </a:extLst>
          </p:cNvPr>
          <p:cNvSpPr/>
          <p:nvPr/>
        </p:nvSpPr>
        <p:spPr>
          <a:xfrm rot="5400000">
            <a:off x="538676" y="2327055"/>
            <a:ext cx="297233" cy="297234"/>
          </a:xfrm>
          <a:prstGeom prst="rect">
            <a:avLst/>
          </a:prstGeom>
          <a:solidFill>
            <a:srgbClr val="00B0F0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B6D1A744-DB07-660C-4B6F-047B3CD47937}"/>
              </a:ext>
            </a:extLst>
          </p:cNvPr>
          <p:cNvSpPr/>
          <p:nvPr/>
        </p:nvSpPr>
        <p:spPr>
          <a:xfrm rot="5400000">
            <a:off x="237677" y="2327056"/>
            <a:ext cx="297233" cy="297234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28CD080E-B244-88AA-CE06-F8F410068624}"/>
              </a:ext>
            </a:extLst>
          </p:cNvPr>
          <p:cNvSpPr/>
          <p:nvPr/>
        </p:nvSpPr>
        <p:spPr>
          <a:xfrm>
            <a:off x="285750" y="2378626"/>
            <a:ext cx="1291541" cy="136294"/>
          </a:xfrm>
          <a:prstGeom prst="left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HV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19D35DDF-F138-C544-26AE-1B90D2D24800}"/>
              </a:ext>
            </a:extLst>
          </p:cNvPr>
          <p:cNvSpPr/>
          <p:nvPr/>
        </p:nvSpPr>
        <p:spPr>
          <a:xfrm>
            <a:off x="1710100" y="999700"/>
            <a:ext cx="4014426" cy="284025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Arrow: Left-Right 177">
            <a:extLst>
              <a:ext uri="{FF2B5EF4-FFF2-40B4-BE49-F238E27FC236}">
                <a16:creationId xmlns:a16="http://schemas.microsoft.com/office/drawing/2014/main" id="{826AB2DE-9639-30B8-2996-F9EA4B381800}"/>
              </a:ext>
            </a:extLst>
          </p:cNvPr>
          <p:cNvSpPr/>
          <p:nvPr/>
        </p:nvSpPr>
        <p:spPr>
          <a:xfrm>
            <a:off x="1577290" y="1062675"/>
            <a:ext cx="3906594" cy="165875"/>
          </a:xfrm>
          <a:prstGeom prst="left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MV</a:t>
            </a:r>
          </a:p>
        </p:txBody>
      </p:sp>
      <p:sp>
        <p:nvSpPr>
          <p:cNvPr id="179" name="Arrow: Left-Right 178">
            <a:extLst>
              <a:ext uri="{FF2B5EF4-FFF2-40B4-BE49-F238E27FC236}">
                <a16:creationId xmlns:a16="http://schemas.microsoft.com/office/drawing/2014/main" id="{824AA829-7F3D-25E8-2D6B-13A156C9B92A}"/>
              </a:ext>
            </a:extLst>
          </p:cNvPr>
          <p:cNvSpPr/>
          <p:nvPr/>
        </p:nvSpPr>
        <p:spPr>
          <a:xfrm rot="16200000">
            <a:off x="968353" y="1723012"/>
            <a:ext cx="1242762" cy="180539"/>
          </a:xfrm>
          <a:prstGeom prst="left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MV</a:t>
            </a:r>
          </a:p>
        </p:txBody>
      </p:sp>
      <p:sp>
        <p:nvSpPr>
          <p:cNvPr id="180" name="Arrow: Left-Right 179">
            <a:extLst>
              <a:ext uri="{FF2B5EF4-FFF2-40B4-BE49-F238E27FC236}">
                <a16:creationId xmlns:a16="http://schemas.microsoft.com/office/drawing/2014/main" id="{89F20FE9-63C7-9311-3946-E630C1EAD5ED}"/>
              </a:ext>
            </a:extLst>
          </p:cNvPr>
          <p:cNvSpPr/>
          <p:nvPr/>
        </p:nvSpPr>
        <p:spPr>
          <a:xfrm rot="16200000">
            <a:off x="3388577" y="881539"/>
            <a:ext cx="284024" cy="180539"/>
          </a:xfrm>
          <a:prstGeom prst="left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83" name="Arrow: Left-Right 182">
            <a:extLst>
              <a:ext uri="{FF2B5EF4-FFF2-40B4-BE49-F238E27FC236}">
                <a16:creationId xmlns:a16="http://schemas.microsoft.com/office/drawing/2014/main" id="{2DEA11FA-9738-20B1-7122-889FA538F9C1}"/>
              </a:ext>
            </a:extLst>
          </p:cNvPr>
          <p:cNvSpPr/>
          <p:nvPr/>
        </p:nvSpPr>
        <p:spPr>
          <a:xfrm rot="16200000">
            <a:off x="4072553" y="862768"/>
            <a:ext cx="284024" cy="180539"/>
          </a:xfrm>
          <a:prstGeom prst="left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84" name="Arrow: Left-Right 183">
            <a:extLst>
              <a:ext uri="{FF2B5EF4-FFF2-40B4-BE49-F238E27FC236}">
                <a16:creationId xmlns:a16="http://schemas.microsoft.com/office/drawing/2014/main" id="{AAFCBD4A-6470-D3A6-25DF-0ABDADED72B6}"/>
              </a:ext>
            </a:extLst>
          </p:cNvPr>
          <p:cNvSpPr/>
          <p:nvPr/>
        </p:nvSpPr>
        <p:spPr>
          <a:xfrm rot="16200000">
            <a:off x="4753122" y="841970"/>
            <a:ext cx="284024" cy="180539"/>
          </a:xfrm>
          <a:prstGeom prst="left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85" name="Arrow: Left-Right 184">
            <a:extLst>
              <a:ext uri="{FF2B5EF4-FFF2-40B4-BE49-F238E27FC236}">
                <a16:creationId xmlns:a16="http://schemas.microsoft.com/office/drawing/2014/main" id="{8673D943-FAFC-7265-516E-B979DF6BD656}"/>
              </a:ext>
            </a:extLst>
          </p:cNvPr>
          <p:cNvSpPr/>
          <p:nvPr/>
        </p:nvSpPr>
        <p:spPr>
          <a:xfrm rot="16200000">
            <a:off x="5341872" y="850045"/>
            <a:ext cx="284024" cy="180539"/>
          </a:xfrm>
          <a:prstGeom prst="left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89" name="Callout: Line 188">
            <a:extLst>
              <a:ext uri="{FF2B5EF4-FFF2-40B4-BE49-F238E27FC236}">
                <a16:creationId xmlns:a16="http://schemas.microsoft.com/office/drawing/2014/main" id="{93056469-023D-0168-43DB-91FACFE02EF1}"/>
              </a:ext>
            </a:extLst>
          </p:cNvPr>
          <p:cNvSpPr/>
          <p:nvPr/>
        </p:nvSpPr>
        <p:spPr>
          <a:xfrm>
            <a:off x="66815" y="3045875"/>
            <a:ext cx="598738" cy="371076"/>
          </a:xfrm>
          <a:prstGeom prst="borderCallout1">
            <a:avLst>
              <a:gd name="adj1" fmla="val -2414"/>
              <a:gd name="adj2" fmla="val 46946"/>
              <a:gd name="adj3" fmla="val -109730"/>
              <a:gd name="adj4" fmla="val 51614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Sidewalk</a:t>
            </a:r>
          </a:p>
        </p:txBody>
      </p:sp>
      <p:sp>
        <p:nvSpPr>
          <p:cNvPr id="190" name="Callout: Line 189">
            <a:extLst>
              <a:ext uri="{FF2B5EF4-FFF2-40B4-BE49-F238E27FC236}">
                <a16:creationId xmlns:a16="http://schemas.microsoft.com/office/drawing/2014/main" id="{E0FB92A8-08C3-1D73-8108-B2446E79583A}"/>
              </a:ext>
            </a:extLst>
          </p:cNvPr>
          <p:cNvSpPr/>
          <p:nvPr/>
        </p:nvSpPr>
        <p:spPr>
          <a:xfrm>
            <a:off x="656348" y="1730690"/>
            <a:ext cx="673177" cy="310861"/>
          </a:xfrm>
          <a:prstGeom prst="borderCallout1">
            <a:avLst>
              <a:gd name="adj1" fmla="val 98874"/>
              <a:gd name="adj2" fmla="val 50694"/>
              <a:gd name="adj3" fmla="val 190432"/>
              <a:gd name="adj4" fmla="val 362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Landscape</a:t>
            </a:r>
          </a:p>
        </p:txBody>
      </p:sp>
      <p:sp>
        <p:nvSpPr>
          <p:cNvPr id="191" name="Callout: Line 190">
            <a:extLst>
              <a:ext uri="{FF2B5EF4-FFF2-40B4-BE49-F238E27FC236}">
                <a16:creationId xmlns:a16="http://schemas.microsoft.com/office/drawing/2014/main" id="{80E67AA1-CEA9-24F3-E0A5-80D9F02E0EDB}"/>
              </a:ext>
            </a:extLst>
          </p:cNvPr>
          <p:cNvSpPr/>
          <p:nvPr/>
        </p:nvSpPr>
        <p:spPr>
          <a:xfrm>
            <a:off x="3205724" y="2114943"/>
            <a:ext cx="642609" cy="371076"/>
          </a:xfrm>
          <a:prstGeom prst="borderCallout1">
            <a:avLst>
              <a:gd name="adj1" fmla="val 58057"/>
              <a:gd name="adj2" fmla="val -1775"/>
              <a:gd name="adj3" fmla="val 144247"/>
              <a:gd name="adj4" fmla="val -57726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Parking Pavement</a:t>
            </a:r>
          </a:p>
        </p:txBody>
      </p:sp>
      <p:sp>
        <p:nvSpPr>
          <p:cNvPr id="192" name="Callout: Line 191">
            <a:extLst>
              <a:ext uri="{FF2B5EF4-FFF2-40B4-BE49-F238E27FC236}">
                <a16:creationId xmlns:a16="http://schemas.microsoft.com/office/drawing/2014/main" id="{1DF241A5-8CB0-66EA-77EA-72E0C44D3E66}"/>
              </a:ext>
            </a:extLst>
          </p:cNvPr>
          <p:cNvSpPr/>
          <p:nvPr/>
        </p:nvSpPr>
        <p:spPr>
          <a:xfrm>
            <a:off x="992936" y="3440243"/>
            <a:ext cx="598738" cy="371076"/>
          </a:xfrm>
          <a:prstGeom prst="borderCallout1">
            <a:avLst>
              <a:gd name="adj1" fmla="val -2414"/>
              <a:gd name="adj2" fmla="val 46946"/>
              <a:gd name="adj3" fmla="val -256372"/>
              <a:gd name="adj4" fmla="val 1019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HV Trench</a:t>
            </a:r>
          </a:p>
        </p:txBody>
      </p:sp>
      <p:sp>
        <p:nvSpPr>
          <p:cNvPr id="193" name="Callout: Line 192">
            <a:extLst>
              <a:ext uri="{FF2B5EF4-FFF2-40B4-BE49-F238E27FC236}">
                <a16:creationId xmlns:a16="http://schemas.microsoft.com/office/drawing/2014/main" id="{1764D540-911D-7345-7C46-6A314AE56831}"/>
              </a:ext>
            </a:extLst>
          </p:cNvPr>
          <p:cNvSpPr/>
          <p:nvPr/>
        </p:nvSpPr>
        <p:spPr>
          <a:xfrm>
            <a:off x="5627241" y="3916093"/>
            <a:ext cx="598738" cy="371076"/>
          </a:xfrm>
          <a:prstGeom prst="borderCallout1">
            <a:avLst>
              <a:gd name="adj1" fmla="val -2414"/>
              <a:gd name="adj2" fmla="val 46946"/>
              <a:gd name="adj3" fmla="val -195901"/>
              <a:gd name="adj4" fmla="val 12262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MV Trench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36D2160D-E379-822E-A7C8-5FFE60EA2500}"/>
              </a:ext>
            </a:extLst>
          </p:cNvPr>
          <p:cNvSpPr/>
          <p:nvPr/>
        </p:nvSpPr>
        <p:spPr>
          <a:xfrm>
            <a:off x="4459757" y="3305249"/>
            <a:ext cx="297233" cy="1221145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47945DE9-0484-D163-8D96-F1D3222B303F}"/>
              </a:ext>
            </a:extLst>
          </p:cNvPr>
          <p:cNvSpPr/>
          <p:nvPr/>
        </p:nvSpPr>
        <p:spPr>
          <a:xfrm>
            <a:off x="3229795" y="3305249"/>
            <a:ext cx="297233" cy="1221145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Arrow: Left-Right 193">
            <a:extLst>
              <a:ext uri="{FF2B5EF4-FFF2-40B4-BE49-F238E27FC236}">
                <a16:creationId xmlns:a16="http://schemas.microsoft.com/office/drawing/2014/main" id="{2D3F0682-C0DF-D833-D0C1-29B226E10AEC}"/>
              </a:ext>
            </a:extLst>
          </p:cNvPr>
          <p:cNvSpPr/>
          <p:nvPr/>
        </p:nvSpPr>
        <p:spPr>
          <a:xfrm rot="16200000">
            <a:off x="2748496" y="3721049"/>
            <a:ext cx="1242762" cy="180539"/>
          </a:xfrm>
          <a:prstGeom prst="left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CMV</a:t>
            </a:r>
          </a:p>
        </p:txBody>
      </p:sp>
      <p:sp>
        <p:nvSpPr>
          <p:cNvPr id="197" name="Arrow: Left-Right 196">
            <a:extLst>
              <a:ext uri="{FF2B5EF4-FFF2-40B4-BE49-F238E27FC236}">
                <a16:creationId xmlns:a16="http://schemas.microsoft.com/office/drawing/2014/main" id="{D4D6C6B3-5083-4021-3E43-613591CCE4D8}"/>
              </a:ext>
            </a:extLst>
          </p:cNvPr>
          <p:cNvSpPr/>
          <p:nvPr/>
        </p:nvSpPr>
        <p:spPr>
          <a:xfrm rot="16200000">
            <a:off x="3986992" y="3750036"/>
            <a:ext cx="1242762" cy="180539"/>
          </a:xfrm>
          <a:prstGeom prst="left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CMV</a:t>
            </a:r>
          </a:p>
        </p:txBody>
      </p:sp>
      <p:sp>
        <p:nvSpPr>
          <p:cNvPr id="198" name="Callout: Line 197">
            <a:extLst>
              <a:ext uri="{FF2B5EF4-FFF2-40B4-BE49-F238E27FC236}">
                <a16:creationId xmlns:a16="http://schemas.microsoft.com/office/drawing/2014/main" id="{BD843F23-D6D6-94EE-89D7-D63E224B4A64}"/>
              </a:ext>
            </a:extLst>
          </p:cNvPr>
          <p:cNvSpPr/>
          <p:nvPr/>
        </p:nvSpPr>
        <p:spPr>
          <a:xfrm>
            <a:off x="3796353" y="4544079"/>
            <a:ext cx="598738" cy="371076"/>
          </a:xfrm>
          <a:prstGeom prst="borderCallout1">
            <a:avLst>
              <a:gd name="adj1" fmla="val -2414"/>
              <a:gd name="adj2" fmla="val 46946"/>
              <a:gd name="adj3" fmla="val -170201"/>
              <a:gd name="adj4" fmla="val -6269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Charger Trench</a:t>
            </a:r>
          </a:p>
        </p:txBody>
      </p:sp>
      <p:sp>
        <p:nvSpPr>
          <p:cNvPr id="199" name="Arrow: Left-Right 198">
            <a:extLst>
              <a:ext uri="{FF2B5EF4-FFF2-40B4-BE49-F238E27FC236}">
                <a16:creationId xmlns:a16="http://schemas.microsoft.com/office/drawing/2014/main" id="{D09B0095-7E9F-DC95-88DE-AA072D152FA4}"/>
              </a:ext>
            </a:extLst>
          </p:cNvPr>
          <p:cNvSpPr/>
          <p:nvPr/>
        </p:nvSpPr>
        <p:spPr>
          <a:xfrm rot="16200000">
            <a:off x="2402512" y="2738604"/>
            <a:ext cx="519473" cy="180539"/>
          </a:xfrm>
          <a:prstGeom prst="left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CMV</a:t>
            </a:r>
          </a:p>
        </p:txBody>
      </p:sp>
      <p:sp>
        <p:nvSpPr>
          <p:cNvPr id="200" name="Callout: Line 199">
            <a:extLst>
              <a:ext uri="{FF2B5EF4-FFF2-40B4-BE49-F238E27FC236}">
                <a16:creationId xmlns:a16="http://schemas.microsoft.com/office/drawing/2014/main" id="{2E43C480-D456-2801-1A13-A2097E778B63}"/>
              </a:ext>
            </a:extLst>
          </p:cNvPr>
          <p:cNvSpPr/>
          <p:nvPr/>
        </p:nvSpPr>
        <p:spPr>
          <a:xfrm>
            <a:off x="4608373" y="1571888"/>
            <a:ext cx="598738" cy="371076"/>
          </a:xfrm>
          <a:prstGeom prst="borderCallout1">
            <a:avLst>
              <a:gd name="adj1" fmla="val -2414"/>
              <a:gd name="adj2" fmla="val 46946"/>
              <a:gd name="adj3" fmla="val -170201"/>
              <a:gd name="adj4" fmla="val -6269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Charger Trench</a:t>
            </a:r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9091574D-862C-792B-22AF-EFBC7BED8DF9}"/>
              </a:ext>
            </a:extLst>
          </p:cNvPr>
          <p:cNvSpPr/>
          <p:nvPr/>
        </p:nvSpPr>
        <p:spPr>
          <a:xfrm>
            <a:off x="8246131" y="3311942"/>
            <a:ext cx="297233" cy="1221145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Arrow: Left-Right 202">
            <a:extLst>
              <a:ext uri="{FF2B5EF4-FFF2-40B4-BE49-F238E27FC236}">
                <a16:creationId xmlns:a16="http://schemas.microsoft.com/office/drawing/2014/main" id="{B7415133-E854-11B2-6242-F6845BA05D5C}"/>
              </a:ext>
            </a:extLst>
          </p:cNvPr>
          <p:cNvSpPr/>
          <p:nvPr/>
        </p:nvSpPr>
        <p:spPr>
          <a:xfrm rot="16200000">
            <a:off x="7764832" y="3727742"/>
            <a:ext cx="1242762" cy="180539"/>
          </a:xfrm>
          <a:prstGeom prst="left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CMV</a:t>
            </a: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B9BEE80E-D781-CEFC-2486-D6E6BF543036}"/>
              </a:ext>
            </a:extLst>
          </p:cNvPr>
          <p:cNvSpPr/>
          <p:nvPr/>
        </p:nvSpPr>
        <p:spPr>
          <a:xfrm>
            <a:off x="7007635" y="3329422"/>
            <a:ext cx="297233" cy="1221145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Arrow: Left-Right 204">
            <a:extLst>
              <a:ext uri="{FF2B5EF4-FFF2-40B4-BE49-F238E27FC236}">
                <a16:creationId xmlns:a16="http://schemas.microsoft.com/office/drawing/2014/main" id="{C0A6B171-02E2-55D3-2A5F-F7C9AB553B5D}"/>
              </a:ext>
            </a:extLst>
          </p:cNvPr>
          <p:cNvSpPr/>
          <p:nvPr/>
        </p:nvSpPr>
        <p:spPr>
          <a:xfrm rot="16200000">
            <a:off x="6526336" y="3745222"/>
            <a:ext cx="1242762" cy="180539"/>
          </a:xfrm>
          <a:prstGeom prst="left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CMV</a:t>
            </a:r>
          </a:p>
        </p:txBody>
      </p:sp>
    </p:spTree>
    <p:extLst>
      <p:ext uri="{BB962C8B-B14F-4D97-AF65-F5344CB8AC3E}">
        <p14:creationId xmlns:p14="http://schemas.microsoft.com/office/powerpoint/2010/main" val="915537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6E2984-32C3-273D-D72E-C6BB38FF2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A192B84-3FAD-0CAE-446A-77AD0A47F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aerial view of a parking lot&#10;&#10;AI-generated content may be incorrect.">
            <a:extLst>
              <a:ext uri="{FF2B5EF4-FFF2-40B4-BE49-F238E27FC236}">
                <a16:creationId xmlns:a16="http://schemas.microsoft.com/office/drawing/2014/main" id="{3449B006-5BB0-7077-F9E6-83F5F440B2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776" b="22055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F9D66D5-7BD0-9E6D-B235-BA123D653EFE}"/>
              </a:ext>
            </a:extLst>
          </p:cNvPr>
          <p:cNvSpPr/>
          <p:nvPr/>
        </p:nvSpPr>
        <p:spPr>
          <a:xfrm>
            <a:off x="1036716" y="1971212"/>
            <a:ext cx="914400" cy="932762"/>
          </a:xfrm>
          <a:prstGeom prst="rect">
            <a:avLst/>
          </a:prstGeom>
          <a:solidFill>
            <a:schemeClr val="accent2">
              <a:lumMod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BF07D2-DE1C-3CA8-39D9-F4BBE4F70781}"/>
              </a:ext>
            </a:extLst>
          </p:cNvPr>
          <p:cNvSpPr/>
          <p:nvPr/>
        </p:nvSpPr>
        <p:spPr>
          <a:xfrm>
            <a:off x="85288" y="2244942"/>
            <a:ext cx="150725" cy="271305"/>
          </a:xfrm>
          <a:prstGeom prst="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C8A5D7F6-894A-7278-D1B8-41BF4D8CEA79}"/>
              </a:ext>
            </a:extLst>
          </p:cNvPr>
          <p:cNvSpPr/>
          <p:nvPr/>
        </p:nvSpPr>
        <p:spPr>
          <a:xfrm>
            <a:off x="2497166" y="2641075"/>
            <a:ext cx="312250" cy="100405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0108B51C-71B8-5519-3CD2-96D0DC1BA41F}"/>
              </a:ext>
            </a:extLst>
          </p:cNvPr>
          <p:cNvSpPr/>
          <p:nvPr/>
        </p:nvSpPr>
        <p:spPr>
          <a:xfrm>
            <a:off x="2123924" y="2649239"/>
            <a:ext cx="312250" cy="100405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90" name="Frame 89">
            <a:extLst>
              <a:ext uri="{FF2B5EF4-FFF2-40B4-BE49-F238E27FC236}">
                <a16:creationId xmlns:a16="http://schemas.microsoft.com/office/drawing/2014/main" id="{38856E6F-E3B2-40DF-29AC-D3834417FFB6}"/>
              </a:ext>
            </a:extLst>
          </p:cNvPr>
          <p:cNvSpPr/>
          <p:nvPr/>
        </p:nvSpPr>
        <p:spPr>
          <a:xfrm rot="4384513">
            <a:off x="3486560" y="693617"/>
            <a:ext cx="145437" cy="105591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2" name="Frame 91">
            <a:extLst>
              <a:ext uri="{FF2B5EF4-FFF2-40B4-BE49-F238E27FC236}">
                <a16:creationId xmlns:a16="http://schemas.microsoft.com/office/drawing/2014/main" id="{76C3B0D6-BE2C-3432-55A9-602A547CEFED}"/>
              </a:ext>
            </a:extLst>
          </p:cNvPr>
          <p:cNvSpPr/>
          <p:nvPr/>
        </p:nvSpPr>
        <p:spPr>
          <a:xfrm rot="4384513">
            <a:off x="4158888" y="663382"/>
            <a:ext cx="145437" cy="105591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3" name="Frame 92">
            <a:extLst>
              <a:ext uri="{FF2B5EF4-FFF2-40B4-BE49-F238E27FC236}">
                <a16:creationId xmlns:a16="http://schemas.microsoft.com/office/drawing/2014/main" id="{E8E4A527-C997-DD6B-A63D-F69A8C61B6BB}"/>
              </a:ext>
            </a:extLst>
          </p:cNvPr>
          <p:cNvSpPr/>
          <p:nvPr/>
        </p:nvSpPr>
        <p:spPr>
          <a:xfrm rot="4384513">
            <a:off x="4831859" y="648635"/>
            <a:ext cx="145437" cy="105591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4" name="Frame 93">
            <a:extLst>
              <a:ext uri="{FF2B5EF4-FFF2-40B4-BE49-F238E27FC236}">
                <a16:creationId xmlns:a16="http://schemas.microsoft.com/office/drawing/2014/main" id="{3A4CE1FE-4F44-F7E5-62EA-42792F48FD9E}"/>
              </a:ext>
            </a:extLst>
          </p:cNvPr>
          <p:cNvSpPr/>
          <p:nvPr/>
        </p:nvSpPr>
        <p:spPr>
          <a:xfrm rot="4384513">
            <a:off x="5482844" y="645480"/>
            <a:ext cx="145437" cy="105591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5" name="Star: 4 Points 94">
            <a:extLst>
              <a:ext uri="{FF2B5EF4-FFF2-40B4-BE49-F238E27FC236}">
                <a16:creationId xmlns:a16="http://schemas.microsoft.com/office/drawing/2014/main" id="{F910E102-A06A-3B0E-03EA-567531113382}"/>
              </a:ext>
            </a:extLst>
          </p:cNvPr>
          <p:cNvSpPr/>
          <p:nvPr/>
        </p:nvSpPr>
        <p:spPr>
          <a:xfrm>
            <a:off x="2132418" y="3394865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Star: 4 Points 95">
            <a:extLst>
              <a:ext uri="{FF2B5EF4-FFF2-40B4-BE49-F238E27FC236}">
                <a16:creationId xmlns:a16="http://schemas.microsoft.com/office/drawing/2014/main" id="{F97FBE3C-9323-D31B-DE3A-05DF2A56D6E4}"/>
              </a:ext>
            </a:extLst>
          </p:cNvPr>
          <p:cNvSpPr/>
          <p:nvPr/>
        </p:nvSpPr>
        <p:spPr>
          <a:xfrm>
            <a:off x="2542243" y="3255666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Star: 4 Points 96">
            <a:extLst>
              <a:ext uri="{FF2B5EF4-FFF2-40B4-BE49-F238E27FC236}">
                <a16:creationId xmlns:a16="http://schemas.microsoft.com/office/drawing/2014/main" id="{A6CDEA0F-55A9-5AB6-9268-C341DE2ACA51}"/>
              </a:ext>
            </a:extLst>
          </p:cNvPr>
          <p:cNvSpPr/>
          <p:nvPr/>
        </p:nvSpPr>
        <p:spPr>
          <a:xfrm>
            <a:off x="2931874" y="3255666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Star: 4 Points 97">
            <a:extLst>
              <a:ext uri="{FF2B5EF4-FFF2-40B4-BE49-F238E27FC236}">
                <a16:creationId xmlns:a16="http://schemas.microsoft.com/office/drawing/2014/main" id="{467C0632-462A-C9D7-960E-D6CD272AECF4}"/>
              </a:ext>
            </a:extLst>
          </p:cNvPr>
          <p:cNvSpPr/>
          <p:nvPr/>
        </p:nvSpPr>
        <p:spPr>
          <a:xfrm>
            <a:off x="3378713" y="325304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Star: 4 Points 98">
            <a:extLst>
              <a:ext uri="{FF2B5EF4-FFF2-40B4-BE49-F238E27FC236}">
                <a16:creationId xmlns:a16="http://schemas.microsoft.com/office/drawing/2014/main" id="{9FF37633-355C-563F-7202-FFC92D54673D}"/>
              </a:ext>
            </a:extLst>
          </p:cNvPr>
          <p:cNvSpPr/>
          <p:nvPr/>
        </p:nvSpPr>
        <p:spPr>
          <a:xfrm>
            <a:off x="3784642" y="3263072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Star: 4 Points 99">
            <a:extLst>
              <a:ext uri="{FF2B5EF4-FFF2-40B4-BE49-F238E27FC236}">
                <a16:creationId xmlns:a16="http://schemas.microsoft.com/office/drawing/2014/main" id="{9EF2E70E-0442-0841-67AA-C71A4B702196}"/>
              </a:ext>
            </a:extLst>
          </p:cNvPr>
          <p:cNvSpPr/>
          <p:nvPr/>
        </p:nvSpPr>
        <p:spPr>
          <a:xfrm>
            <a:off x="4166753" y="325304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Star: 4 Points 100">
            <a:extLst>
              <a:ext uri="{FF2B5EF4-FFF2-40B4-BE49-F238E27FC236}">
                <a16:creationId xmlns:a16="http://schemas.microsoft.com/office/drawing/2014/main" id="{7AFE331C-2D87-B58C-8AD0-EA5FE3E7B312}"/>
              </a:ext>
            </a:extLst>
          </p:cNvPr>
          <p:cNvSpPr/>
          <p:nvPr/>
        </p:nvSpPr>
        <p:spPr>
          <a:xfrm>
            <a:off x="4587578" y="3256204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Star: 4 Points 101">
            <a:extLst>
              <a:ext uri="{FF2B5EF4-FFF2-40B4-BE49-F238E27FC236}">
                <a16:creationId xmlns:a16="http://schemas.microsoft.com/office/drawing/2014/main" id="{2A592596-4CC7-91CA-4182-165997F4630F}"/>
              </a:ext>
            </a:extLst>
          </p:cNvPr>
          <p:cNvSpPr/>
          <p:nvPr/>
        </p:nvSpPr>
        <p:spPr>
          <a:xfrm>
            <a:off x="4978613" y="325304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Star: 4 Points 102">
            <a:extLst>
              <a:ext uri="{FF2B5EF4-FFF2-40B4-BE49-F238E27FC236}">
                <a16:creationId xmlns:a16="http://schemas.microsoft.com/office/drawing/2014/main" id="{8331D9CA-6B26-87FE-D9DC-5DB939097600}"/>
              </a:ext>
            </a:extLst>
          </p:cNvPr>
          <p:cNvSpPr/>
          <p:nvPr/>
        </p:nvSpPr>
        <p:spPr>
          <a:xfrm>
            <a:off x="5399438" y="325304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Star: 4 Points 103">
            <a:extLst>
              <a:ext uri="{FF2B5EF4-FFF2-40B4-BE49-F238E27FC236}">
                <a16:creationId xmlns:a16="http://schemas.microsoft.com/office/drawing/2014/main" id="{EA585E86-78AC-0BB6-5098-D551AE4073AB}"/>
              </a:ext>
            </a:extLst>
          </p:cNvPr>
          <p:cNvSpPr/>
          <p:nvPr/>
        </p:nvSpPr>
        <p:spPr>
          <a:xfrm>
            <a:off x="2561907" y="3391815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Star: 4 Points 104">
            <a:extLst>
              <a:ext uri="{FF2B5EF4-FFF2-40B4-BE49-F238E27FC236}">
                <a16:creationId xmlns:a16="http://schemas.microsoft.com/office/drawing/2014/main" id="{4F853080-9585-4AB2-4E15-58707F00B331}"/>
              </a:ext>
            </a:extLst>
          </p:cNvPr>
          <p:cNvSpPr/>
          <p:nvPr/>
        </p:nvSpPr>
        <p:spPr>
          <a:xfrm>
            <a:off x="2951538" y="3391815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Star: 4 Points 105">
            <a:extLst>
              <a:ext uri="{FF2B5EF4-FFF2-40B4-BE49-F238E27FC236}">
                <a16:creationId xmlns:a16="http://schemas.microsoft.com/office/drawing/2014/main" id="{C6053DF6-E5DF-BA28-0222-FF90E780A556}"/>
              </a:ext>
            </a:extLst>
          </p:cNvPr>
          <p:cNvSpPr/>
          <p:nvPr/>
        </p:nvSpPr>
        <p:spPr>
          <a:xfrm>
            <a:off x="3398377" y="338918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Star: 4 Points 106">
            <a:extLst>
              <a:ext uri="{FF2B5EF4-FFF2-40B4-BE49-F238E27FC236}">
                <a16:creationId xmlns:a16="http://schemas.microsoft.com/office/drawing/2014/main" id="{D541847E-5F6C-5E48-9076-C1A5A9FF2410}"/>
              </a:ext>
            </a:extLst>
          </p:cNvPr>
          <p:cNvSpPr/>
          <p:nvPr/>
        </p:nvSpPr>
        <p:spPr>
          <a:xfrm>
            <a:off x="3804306" y="3399221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Star: 4 Points 107">
            <a:extLst>
              <a:ext uri="{FF2B5EF4-FFF2-40B4-BE49-F238E27FC236}">
                <a16:creationId xmlns:a16="http://schemas.microsoft.com/office/drawing/2014/main" id="{45C02A1F-2A2A-F658-1837-0417989CB46F}"/>
              </a:ext>
            </a:extLst>
          </p:cNvPr>
          <p:cNvSpPr/>
          <p:nvPr/>
        </p:nvSpPr>
        <p:spPr>
          <a:xfrm>
            <a:off x="4186417" y="338918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Star: 4 Points 108">
            <a:extLst>
              <a:ext uri="{FF2B5EF4-FFF2-40B4-BE49-F238E27FC236}">
                <a16:creationId xmlns:a16="http://schemas.microsoft.com/office/drawing/2014/main" id="{527D33B2-5D7F-5EE2-4828-CFF241497F04}"/>
              </a:ext>
            </a:extLst>
          </p:cNvPr>
          <p:cNvSpPr/>
          <p:nvPr/>
        </p:nvSpPr>
        <p:spPr>
          <a:xfrm>
            <a:off x="4607242" y="3392353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Star: 4 Points 109">
            <a:extLst>
              <a:ext uri="{FF2B5EF4-FFF2-40B4-BE49-F238E27FC236}">
                <a16:creationId xmlns:a16="http://schemas.microsoft.com/office/drawing/2014/main" id="{8368A0A0-A93D-A0A1-CF8D-D43D2A6D8B85}"/>
              </a:ext>
            </a:extLst>
          </p:cNvPr>
          <p:cNvSpPr/>
          <p:nvPr/>
        </p:nvSpPr>
        <p:spPr>
          <a:xfrm>
            <a:off x="4998277" y="338918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Star: 4 Points 110">
            <a:extLst>
              <a:ext uri="{FF2B5EF4-FFF2-40B4-BE49-F238E27FC236}">
                <a16:creationId xmlns:a16="http://schemas.microsoft.com/office/drawing/2014/main" id="{212C107F-CD21-53E4-3B3B-2F309E7A6C87}"/>
              </a:ext>
            </a:extLst>
          </p:cNvPr>
          <p:cNvSpPr/>
          <p:nvPr/>
        </p:nvSpPr>
        <p:spPr>
          <a:xfrm>
            <a:off x="5419102" y="338918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Star: 4 Points 111">
            <a:extLst>
              <a:ext uri="{FF2B5EF4-FFF2-40B4-BE49-F238E27FC236}">
                <a16:creationId xmlns:a16="http://schemas.microsoft.com/office/drawing/2014/main" id="{A13D086A-1CFE-66D3-6BA5-3F6BE31BD353}"/>
              </a:ext>
            </a:extLst>
          </p:cNvPr>
          <p:cNvSpPr/>
          <p:nvPr/>
        </p:nvSpPr>
        <p:spPr>
          <a:xfrm>
            <a:off x="2563432" y="3549906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Star: 4 Points 112">
            <a:extLst>
              <a:ext uri="{FF2B5EF4-FFF2-40B4-BE49-F238E27FC236}">
                <a16:creationId xmlns:a16="http://schemas.microsoft.com/office/drawing/2014/main" id="{FED918DE-287D-DE70-81B2-DF7F3BF50B06}"/>
              </a:ext>
            </a:extLst>
          </p:cNvPr>
          <p:cNvSpPr/>
          <p:nvPr/>
        </p:nvSpPr>
        <p:spPr>
          <a:xfrm>
            <a:off x="2953063" y="3549906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Star: 4 Points 113">
            <a:extLst>
              <a:ext uri="{FF2B5EF4-FFF2-40B4-BE49-F238E27FC236}">
                <a16:creationId xmlns:a16="http://schemas.microsoft.com/office/drawing/2014/main" id="{8CF851AF-0413-EE68-5398-EFF9AADD91AC}"/>
              </a:ext>
            </a:extLst>
          </p:cNvPr>
          <p:cNvSpPr/>
          <p:nvPr/>
        </p:nvSpPr>
        <p:spPr>
          <a:xfrm>
            <a:off x="3399902" y="354728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Star: 4 Points 114">
            <a:extLst>
              <a:ext uri="{FF2B5EF4-FFF2-40B4-BE49-F238E27FC236}">
                <a16:creationId xmlns:a16="http://schemas.microsoft.com/office/drawing/2014/main" id="{C60E2EF5-E15A-3D36-2730-C07101688618}"/>
              </a:ext>
            </a:extLst>
          </p:cNvPr>
          <p:cNvSpPr/>
          <p:nvPr/>
        </p:nvSpPr>
        <p:spPr>
          <a:xfrm>
            <a:off x="3805831" y="3557312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Star: 4 Points 115">
            <a:extLst>
              <a:ext uri="{FF2B5EF4-FFF2-40B4-BE49-F238E27FC236}">
                <a16:creationId xmlns:a16="http://schemas.microsoft.com/office/drawing/2014/main" id="{8E234FAE-4E76-0026-02A7-A4A378E0F310}"/>
              </a:ext>
            </a:extLst>
          </p:cNvPr>
          <p:cNvSpPr/>
          <p:nvPr/>
        </p:nvSpPr>
        <p:spPr>
          <a:xfrm>
            <a:off x="4187942" y="354728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Star: 4 Points 116">
            <a:extLst>
              <a:ext uri="{FF2B5EF4-FFF2-40B4-BE49-F238E27FC236}">
                <a16:creationId xmlns:a16="http://schemas.microsoft.com/office/drawing/2014/main" id="{B4F61B93-51EC-30F7-F45B-BAE2E1D2BF86}"/>
              </a:ext>
            </a:extLst>
          </p:cNvPr>
          <p:cNvSpPr/>
          <p:nvPr/>
        </p:nvSpPr>
        <p:spPr>
          <a:xfrm>
            <a:off x="4608767" y="3550444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Star: 4 Points 117">
            <a:extLst>
              <a:ext uri="{FF2B5EF4-FFF2-40B4-BE49-F238E27FC236}">
                <a16:creationId xmlns:a16="http://schemas.microsoft.com/office/drawing/2014/main" id="{6992F332-BB39-5D04-CA87-5A929626DEED}"/>
              </a:ext>
            </a:extLst>
          </p:cNvPr>
          <p:cNvSpPr/>
          <p:nvPr/>
        </p:nvSpPr>
        <p:spPr>
          <a:xfrm>
            <a:off x="4999802" y="354728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Star: 4 Points 118">
            <a:extLst>
              <a:ext uri="{FF2B5EF4-FFF2-40B4-BE49-F238E27FC236}">
                <a16:creationId xmlns:a16="http://schemas.microsoft.com/office/drawing/2014/main" id="{2749A9F0-267F-135E-912D-D74465718103}"/>
              </a:ext>
            </a:extLst>
          </p:cNvPr>
          <p:cNvSpPr/>
          <p:nvPr/>
        </p:nvSpPr>
        <p:spPr>
          <a:xfrm>
            <a:off x="5420627" y="354728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Star: 4 Points 119">
            <a:extLst>
              <a:ext uri="{FF2B5EF4-FFF2-40B4-BE49-F238E27FC236}">
                <a16:creationId xmlns:a16="http://schemas.microsoft.com/office/drawing/2014/main" id="{315460ED-8309-BAA4-C840-AB2B4DE20622}"/>
              </a:ext>
            </a:extLst>
          </p:cNvPr>
          <p:cNvSpPr/>
          <p:nvPr/>
        </p:nvSpPr>
        <p:spPr>
          <a:xfrm>
            <a:off x="2542243" y="370216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Star: 4 Points 120">
            <a:extLst>
              <a:ext uri="{FF2B5EF4-FFF2-40B4-BE49-F238E27FC236}">
                <a16:creationId xmlns:a16="http://schemas.microsoft.com/office/drawing/2014/main" id="{C5DE9E3B-D2FB-B089-60D7-7E26F441E849}"/>
              </a:ext>
            </a:extLst>
          </p:cNvPr>
          <p:cNvSpPr/>
          <p:nvPr/>
        </p:nvSpPr>
        <p:spPr>
          <a:xfrm>
            <a:off x="2931874" y="370216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Star: 4 Points 121">
            <a:extLst>
              <a:ext uri="{FF2B5EF4-FFF2-40B4-BE49-F238E27FC236}">
                <a16:creationId xmlns:a16="http://schemas.microsoft.com/office/drawing/2014/main" id="{90F3BEBF-555E-DFA5-43F3-F86E1D4DC8C8}"/>
              </a:ext>
            </a:extLst>
          </p:cNvPr>
          <p:cNvSpPr/>
          <p:nvPr/>
        </p:nvSpPr>
        <p:spPr>
          <a:xfrm>
            <a:off x="3378713" y="3699543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Star: 4 Points 122">
            <a:extLst>
              <a:ext uri="{FF2B5EF4-FFF2-40B4-BE49-F238E27FC236}">
                <a16:creationId xmlns:a16="http://schemas.microsoft.com/office/drawing/2014/main" id="{B96509E3-AE7C-C6B9-1C40-A4FFA4D42BC4}"/>
              </a:ext>
            </a:extLst>
          </p:cNvPr>
          <p:cNvSpPr/>
          <p:nvPr/>
        </p:nvSpPr>
        <p:spPr>
          <a:xfrm>
            <a:off x="3784642" y="3709575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Star: 4 Points 123">
            <a:extLst>
              <a:ext uri="{FF2B5EF4-FFF2-40B4-BE49-F238E27FC236}">
                <a16:creationId xmlns:a16="http://schemas.microsoft.com/office/drawing/2014/main" id="{50F19F85-BCC6-C12B-5B1A-871D83E96E7C}"/>
              </a:ext>
            </a:extLst>
          </p:cNvPr>
          <p:cNvSpPr/>
          <p:nvPr/>
        </p:nvSpPr>
        <p:spPr>
          <a:xfrm>
            <a:off x="4166753" y="3699543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Star: 4 Points 124">
            <a:extLst>
              <a:ext uri="{FF2B5EF4-FFF2-40B4-BE49-F238E27FC236}">
                <a16:creationId xmlns:a16="http://schemas.microsoft.com/office/drawing/2014/main" id="{D988B1FF-79CF-1139-8A88-7619BD221FC1}"/>
              </a:ext>
            </a:extLst>
          </p:cNvPr>
          <p:cNvSpPr/>
          <p:nvPr/>
        </p:nvSpPr>
        <p:spPr>
          <a:xfrm>
            <a:off x="4587578" y="3702707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Star: 4 Points 125">
            <a:extLst>
              <a:ext uri="{FF2B5EF4-FFF2-40B4-BE49-F238E27FC236}">
                <a16:creationId xmlns:a16="http://schemas.microsoft.com/office/drawing/2014/main" id="{E234B76F-AF22-E447-6511-AAA06CE83B3E}"/>
              </a:ext>
            </a:extLst>
          </p:cNvPr>
          <p:cNvSpPr/>
          <p:nvPr/>
        </p:nvSpPr>
        <p:spPr>
          <a:xfrm>
            <a:off x="4978613" y="3699543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Star: 4 Points 126">
            <a:extLst>
              <a:ext uri="{FF2B5EF4-FFF2-40B4-BE49-F238E27FC236}">
                <a16:creationId xmlns:a16="http://schemas.microsoft.com/office/drawing/2014/main" id="{C73CC1AC-3323-4FB6-323A-C3C87DB13F8E}"/>
              </a:ext>
            </a:extLst>
          </p:cNvPr>
          <p:cNvSpPr/>
          <p:nvPr/>
        </p:nvSpPr>
        <p:spPr>
          <a:xfrm>
            <a:off x="5399438" y="3699543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Star: 4 Points 127">
            <a:extLst>
              <a:ext uri="{FF2B5EF4-FFF2-40B4-BE49-F238E27FC236}">
                <a16:creationId xmlns:a16="http://schemas.microsoft.com/office/drawing/2014/main" id="{A20911D6-1BDC-7278-796A-61726FEDE589}"/>
              </a:ext>
            </a:extLst>
          </p:cNvPr>
          <p:cNvSpPr/>
          <p:nvPr/>
        </p:nvSpPr>
        <p:spPr>
          <a:xfrm>
            <a:off x="2542243" y="386628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Star: 4 Points 128">
            <a:extLst>
              <a:ext uri="{FF2B5EF4-FFF2-40B4-BE49-F238E27FC236}">
                <a16:creationId xmlns:a16="http://schemas.microsoft.com/office/drawing/2014/main" id="{315D50D4-B4A1-9ED7-8966-9A8CB525DACC}"/>
              </a:ext>
            </a:extLst>
          </p:cNvPr>
          <p:cNvSpPr/>
          <p:nvPr/>
        </p:nvSpPr>
        <p:spPr>
          <a:xfrm>
            <a:off x="2931874" y="386628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Star: 4 Points 129">
            <a:extLst>
              <a:ext uri="{FF2B5EF4-FFF2-40B4-BE49-F238E27FC236}">
                <a16:creationId xmlns:a16="http://schemas.microsoft.com/office/drawing/2014/main" id="{6A87C2A0-5ED3-BB1C-D77D-36B3EE0D3E2C}"/>
              </a:ext>
            </a:extLst>
          </p:cNvPr>
          <p:cNvSpPr/>
          <p:nvPr/>
        </p:nvSpPr>
        <p:spPr>
          <a:xfrm>
            <a:off x="3378713" y="3863654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Star: 4 Points 130">
            <a:extLst>
              <a:ext uri="{FF2B5EF4-FFF2-40B4-BE49-F238E27FC236}">
                <a16:creationId xmlns:a16="http://schemas.microsoft.com/office/drawing/2014/main" id="{42EE2673-0994-16A7-5D23-E3C0CB9DB1D4}"/>
              </a:ext>
            </a:extLst>
          </p:cNvPr>
          <p:cNvSpPr/>
          <p:nvPr/>
        </p:nvSpPr>
        <p:spPr>
          <a:xfrm>
            <a:off x="3784642" y="3873686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Star: 4 Points 131">
            <a:extLst>
              <a:ext uri="{FF2B5EF4-FFF2-40B4-BE49-F238E27FC236}">
                <a16:creationId xmlns:a16="http://schemas.microsoft.com/office/drawing/2014/main" id="{E5970870-CE7D-D294-6597-86915DA8C317}"/>
              </a:ext>
            </a:extLst>
          </p:cNvPr>
          <p:cNvSpPr/>
          <p:nvPr/>
        </p:nvSpPr>
        <p:spPr>
          <a:xfrm>
            <a:off x="4166753" y="3863654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Star: 4 Points 132">
            <a:extLst>
              <a:ext uri="{FF2B5EF4-FFF2-40B4-BE49-F238E27FC236}">
                <a16:creationId xmlns:a16="http://schemas.microsoft.com/office/drawing/2014/main" id="{9A263B6F-5D44-C15E-9BAC-D341086EB916}"/>
              </a:ext>
            </a:extLst>
          </p:cNvPr>
          <p:cNvSpPr/>
          <p:nvPr/>
        </p:nvSpPr>
        <p:spPr>
          <a:xfrm>
            <a:off x="4587578" y="3866818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Star: 4 Points 133">
            <a:extLst>
              <a:ext uri="{FF2B5EF4-FFF2-40B4-BE49-F238E27FC236}">
                <a16:creationId xmlns:a16="http://schemas.microsoft.com/office/drawing/2014/main" id="{98311A52-3D54-4AC9-F845-4D67A0BDD01A}"/>
              </a:ext>
            </a:extLst>
          </p:cNvPr>
          <p:cNvSpPr/>
          <p:nvPr/>
        </p:nvSpPr>
        <p:spPr>
          <a:xfrm>
            <a:off x="4978613" y="3863654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Star: 4 Points 134">
            <a:extLst>
              <a:ext uri="{FF2B5EF4-FFF2-40B4-BE49-F238E27FC236}">
                <a16:creationId xmlns:a16="http://schemas.microsoft.com/office/drawing/2014/main" id="{F5017754-BF2C-3240-3569-19107507E91E}"/>
              </a:ext>
            </a:extLst>
          </p:cNvPr>
          <p:cNvSpPr/>
          <p:nvPr/>
        </p:nvSpPr>
        <p:spPr>
          <a:xfrm>
            <a:off x="5399438" y="3863654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Star: 4 Points 135">
            <a:extLst>
              <a:ext uri="{FF2B5EF4-FFF2-40B4-BE49-F238E27FC236}">
                <a16:creationId xmlns:a16="http://schemas.microsoft.com/office/drawing/2014/main" id="{1C7BC083-F608-31AA-786C-03ABB42CB2A3}"/>
              </a:ext>
            </a:extLst>
          </p:cNvPr>
          <p:cNvSpPr/>
          <p:nvPr/>
        </p:nvSpPr>
        <p:spPr>
          <a:xfrm>
            <a:off x="2563432" y="4072865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Star: 4 Points 136">
            <a:extLst>
              <a:ext uri="{FF2B5EF4-FFF2-40B4-BE49-F238E27FC236}">
                <a16:creationId xmlns:a16="http://schemas.microsoft.com/office/drawing/2014/main" id="{A212FA37-F0F5-FA19-A390-7344781F0A61}"/>
              </a:ext>
            </a:extLst>
          </p:cNvPr>
          <p:cNvSpPr/>
          <p:nvPr/>
        </p:nvSpPr>
        <p:spPr>
          <a:xfrm>
            <a:off x="2953063" y="4072865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Star: 4 Points 137">
            <a:extLst>
              <a:ext uri="{FF2B5EF4-FFF2-40B4-BE49-F238E27FC236}">
                <a16:creationId xmlns:a16="http://schemas.microsoft.com/office/drawing/2014/main" id="{8E772F2F-4091-95A8-E90E-8B812C909128}"/>
              </a:ext>
            </a:extLst>
          </p:cNvPr>
          <p:cNvSpPr/>
          <p:nvPr/>
        </p:nvSpPr>
        <p:spPr>
          <a:xfrm>
            <a:off x="3399902" y="407023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Star: 4 Points 138">
            <a:extLst>
              <a:ext uri="{FF2B5EF4-FFF2-40B4-BE49-F238E27FC236}">
                <a16:creationId xmlns:a16="http://schemas.microsoft.com/office/drawing/2014/main" id="{F107C9E1-DBFD-18A4-6FDB-76555E5DEE16}"/>
              </a:ext>
            </a:extLst>
          </p:cNvPr>
          <p:cNvSpPr/>
          <p:nvPr/>
        </p:nvSpPr>
        <p:spPr>
          <a:xfrm>
            <a:off x="3805831" y="4080271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Star: 4 Points 139">
            <a:extLst>
              <a:ext uri="{FF2B5EF4-FFF2-40B4-BE49-F238E27FC236}">
                <a16:creationId xmlns:a16="http://schemas.microsoft.com/office/drawing/2014/main" id="{3E80BB11-59DF-EE9E-048A-3C9C808F6F12}"/>
              </a:ext>
            </a:extLst>
          </p:cNvPr>
          <p:cNvSpPr/>
          <p:nvPr/>
        </p:nvSpPr>
        <p:spPr>
          <a:xfrm>
            <a:off x="4187942" y="407023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Star: 4 Points 140">
            <a:extLst>
              <a:ext uri="{FF2B5EF4-FFF2-40B4-BE49-F238E27FC236}">
                <a16:creationId xmlns:a16="http://schemas.microsoft.com/office/drawing/2014/main" id="{78AD95A8-C474-B283-6599-296300F149B4}"/>
              </a:ext>
            </a:extLst>
          </p:cNvPr>
          <p:cNvSpPr/>
          <p:nvPr/>
        </p:nvSpPr>
        <p:spPr>
          <a:xfrm>
            <a:off x="4608767" y="4073403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Star: 4 Points 141">
            <a:extLst>
              <a:ext uri="{FF2B5EF4-FFF2-40B4-BE49-F238E27FC236}">
                <a16:creationId xmlns:a16="http://schemas.microsoft.com/office/drawing/2014/main" id="{3F623AA0-D127-70BE-74EF-DCA82842C9BA}"/>
              </a:ext>
            </a:extLst>
          </p:cNvPr>
          <p:cNvSpPr/>
          <p:nvPr/>
        </p:nvSpPr>
        <p:spPr>
          <a:xfrm>
            <a:off x="4999802" y="407023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Star: 4 Points 142">
            <a:extLst>
              <a:ext uri="{FF2B5EF4-FFF2-40B4-BE49-F238E27FC236}">
                <a16:creationId xmlns:a16="http://schemas.microsoft.com/office/drawing/2014/main" id="{B265A294-6BBB-7591-583A-FAD5C1F91FB8}"/>
              </a:ext>
            </a:extLst>
          </p:cNvPr>
          <p:cNvSpPr/>
          <p:nvPr/>
        </p:nvSpPr>
        <p:spPr>
          <a:xfrm>
            <a:off x="5420627" y="4070239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Star: 4 Points 143">
            <a:extLst>
              <a:ext uri="{FF2B5EF4-FFF2-40B4-BE49-F238E27FC236}">
                <a16:creationId xmlns:a16="http://schemas.microsoft.com/office/drawing/2014/main" id="{4E7C5BFF-F38B-C171-821B-ED66C85CD452}"/>
              </a:ext>
            </a:extLst>
          </p:cNvPr>
          <p:cNvSpPr/>
          <p:nvPr/>
        </p:nvSpPr>
        <p:spPr>
          <a:xfrm>
            <a:off x="2542243" y="4219038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Star: 4 Points 144">
            <a:extLst>
              <a:ext uri="{FF2B5EF4-FFF2-40B4-BE49-F238E27FC236}">
                <a16:creationId xmlns:a16="http://schemas.microsoft.com/office/drawing/2014/main" id="{3B83D7D1-7C13-8B3A-765B-38D8ED72FF87}"/>
              </a:ext>
            </a:extLst>
          </p:cNvPr>
          <p:cNvSpPr/>
          <p:nvPr/>
        </p:nvSpPr>
        <p:spPr>
          <a:xfrm>
            <a:off x="2931874" y="4219038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Star: 4 Points 145">
            <a:extLst>
              <a:ext uri="{FF2B5EF4-FFF2-40B4-BE49-F238E27FC236}">
                <a16:creationId xmlns:a16="http://schemas.microsoft.com/office/drawing/2014/main" id="{5142A931-5744-0A2A-E3D1-AF71C5D362C2}"/>
              </a:ext>
            </a:extLst>
          </p:cNvPr>
          <p:cNvSpPr/>
          <p:nvPr/>
        </p:nvSpPr>
        <p:spPr>
          <a:xfrm>
            <a:off x="3378713" y="4216412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Star: 4 Points 146">
            <a:extLst>
              <a:ext uri="{FF2B5EF4-FFF2-40B4-BE49-F238E27FC236}">
                <a16:creationId xmlns:a16="http://schemas.microsoft.com/office/drawing/2014/main" id="{11F23D4F-8424-8557-678C-17B5E2930C69}"/>
              </a:ext>
            </a:extLst>
          </p:cNvPr>
          <p:cNvSpPr/>
          <p:nvPr/>
        </p:nvSpPr>
        <p:spPr>
          <a:xfrm>
            <a:off x="3784642" y="4226444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Star: 4 Points 147">
            <a:extLst>
              <a:ext uri="{FF2B5EF4-FFF2-40B4-BE49-F238E27FC236}">
                <a16:creationId xmlns:a16="http://schemas.microsoft.com/office/drawing/2014/main" id="{9F40CDA1-C8D2-C2C5-E245-B07C951771EA}"/>
              </a:ext>
            </a:extLst>
          </p:cNvPr>
          <p:cNvSpPr/>
          <p:nvPr/>
        </p:nvSpPr>
        <p:spPr>
          <a:xfrm>
            <a:off x="4166753" y="4216412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Star: 4 Points 148">
            <a:extLst>
              <a:ext uri="{FF2B5EF4-FFF2-40B4-BE49-F238E27FC236}">
                <a16:creationId xmlns:a16="http://schemas.microsoft.com/office/drawing/2014/main" id="{7369BB6E-E7F8-5BCC-D263-6F8F2E27AC69}"/>
              </a:ext>
            </a:extLst>
          </p:cNvPr>
          <p:cNvSpPr/>
          <p:nvPr/>
        </p:nvSpPr>
        <p:spPr>
          <a:xfrm>
            <a:off x="4587578" y="4219576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Star: 4 Points 149">
            <a:extLst>
              <a:ext uri="{FF2B5EF4-FFF2-40B4-BE49-F238E27FC236}">
                <a16:creationId xmlns:a16="http://schemas.microsoft.com/office/drawing/2014/main" id="{D7C1E304-D221-22DC-D008-72C781E77EBA}"/>
              </a:ext>
            </a:extLst>
          </p:cNvPr>
          <p:cNvSpPr/>
          <p:nvPr/>
        </p:nvSpPr>
        <p:spPr>
          <a:xfrm>
            <a:off x="4978613" y="4216412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Star: 4 Points 150">
            <a:extLst>
              <a:ext uri="{FF2B5EF4-FFF2-40B4-BE49-F238E27FC236}">
                <a16:creationId xmlns:a16="http://schemas.microsoft.com/office/drawing/2014/main" id="{8FC92DD3-C42D-EF00-2FCD-3116C076888E}"/>
              </a:ext>
            </a:extLst>
          </p:cNvPr>
          <p:cNvSpPr/>
          <p:nvPr/>
        </p:nvSpPr>
        <p:spPr>
          <a:xfrm>
            <a:off x="5399438" y="4216412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Star: 4 Points 152">
            <a:extLst>
              <a:ext uri="{FF2B5EF4-FFF2-40B4-BE49-F238E27FC236}">
                <a16:creationId xmlns:a16="http://schemas.microsoft.com/office/drawing/2014/main" id="{400C53AE-4B71-EED9-7F7F-243127B94E7C}"/>
              </a:ext>
            </a:extLst>
          </p:cNvPr>
          <p:cNvSpPr/>
          <p:nvPr/>
        </p:nvSpPr>
        <p:spPr>
          <a:xfrm>
            <a:off x="2144557" y="4227040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Star: 4 Points 153">
            <a:extLst>
              <a:ext uri="{FF2B5EF4-FFF2-40B4-BE49-F238E27FC236}">
                <a16:creationId xmlns:a16="http://schemas.microsoft.com/office/drawing/2014/main" id="{E2725897-1AE4-43C6-D9DD-AAFB54C98FCF}"/>
              </a:ext>
            </a:extLst>
          </p:cNvPr>
          <p:cNvSpPr/>
          <p:nvPr/>
        </p:nvSpPr>
        <p:spPr>
          <a:xfrm>
            <a:off x="2123924" y="4059888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Star: 4 Points 154">
            <a:extLst>
              <a:ext uri="{FF2B5EF4-FFF2-40B4-BE49-F238E27FC236}">
                <a16:creationId xmlns:a16="http://schemas.microsoft.com/office/drawing/2014/main" id="{8FD4274C-2846-7AFA-1AF8-428E42F79A3E}"/>
              </a:ext>
            </a:extLst>
          </p:cNvPr>
          <p:cNvSpPr/>
          <p:nvPr/>
        </p:nvSpPr>
        <p:spPr>
          <a:xfrm>
            <a:off x="2138947" y="3875326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Star: 4 Points 155">
            <a:extLst>
              <a:ext uri="{FF2B5EF4-FFF2-40B4-BE49-F238E27FC236}">
                <a16:creationId xmlns:a16="http://schemas.microsoft.com/office/drawing/2014/main" id="{931CB25A-8BDE-FDC2-4B54-E3B2A88F7103}"/>
              </a:ext>
            </a:extLst>
          </p:cNvPr>
          <p:cNvSpPr/>
          <p:nvPr/>
        </p:nvSpPr>
        <p:spPr>
          <a:xfrm>
            <a:off x="2136961" y="3719208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Star: 4 Points 156">
            <a:extLst>
              <a:ext uri="{FF2B5EF4-FFF2-40B4-BE49-F238E27FC236}">
                <a16:creationId xmlns:a16="http://schemas.microsoft.com/office/drawing/2014/main" id="{60763C43-947C-43D1-8103-0DE9CCD8976B}"/>
              </a:ext>
            </a:extLst>
          </p:cNvPr>
          <p:cNvSpPr/>
          <p:nvPr/>
        </p:nvSpPr>
        <p:spPr>
          <a:xfrm>
            <a:off x="2129703" y="3547104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: Rounded Corners 157">
            <a:extLst>
              <a:ext uri="{FF2B5EF4-FFF2-40B4-BE49-F238E27FC236}">
                <a16:creationId xmlns:a16="http://schemas.microsoft.com/office/drawing/2014/main" id="{3A2424A2-5EFB-5B6D-F22F-A1EAB33BDEEA}"/>
              </a:ext>
            </a:extLst>
          </p:cNvPr>
          <p:cNvSpPr/>
          <p:nvPr/>
        </p:nvSpPr>
        <p:spPr>
          <a:xfrm>
            <a:off x="2123924" y="2795725"/>
            <a:ext cx="312250" cy="100405"/>
          </a:xfrm>
          <a:prstGeom prst="roundRect">
            <a:avLst/>
          </a:prstGeom>
          <a:solidFill>
            <a:schemeClr val="tx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160" name="Rectangle: Rounded Corners 159">
            <a:extLst>
              <a:ext uri="{FF2B5EF4-FFF2-40B4-BE49-F238E27FC236}">
                <a16:creationId xmlns:a16="http://schemas.microsoft.com/office/drawing/2014/main" id="{32E80766-BD0D-8BB7-99C8-1DF46CCBC537}"/>
              </a:ext>
            </a:extLst>
          </p:cNvPr>
          <p:cNvSpPr/>
          <p:nvPr/>
        </p:nvSpPr>
        <p:spPr>
          <a:xfrm>
            <a:off x="2497166" y="2797704"/>
            <a:ext cx="312250" cy="100405"/>
          </a:xfrm>
          <a:prstGeom prst="roundRect">
            <a:avLst/>
          </a:prstGeom>
          <a:solidFill>
            <a:schemeClr val="tx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2</a:t>
            </a:r>
          </a:p>
        </p:txBody>
      </p:sp>
      <p:sp>
        <p:nvSpPr>
          <p:cNvPr id="161" name="Rectangle: Rounded Corners 160">
            <a:extLst>
              <a:ext uri="{FF2B5EF4-FFF2-40B4-BE49-F238E27FC236}">
                <a16:creationId xmlns:a16="http://schemas.microsoft.com/office/drawing/2014/main" id="{AC2D2F12-239C-D7EA-6E56-C09ED0281F63}"/>
              </a:ext>
            </a:extLst>
          </p:cNvPr>
          <p:cNvSpPr/>
          <p:nvPr/>
        </p:nvSpPr>
        <p:spPr>
          <a:xfrm>
            <a:off x="2123924" y="2493304"/>
            <a:ext cx="312250" cy="100405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162" name="Rectangle: Rounded Corners 161">
            <a:extLst>
              <a:ext uri="{FF2B5EF4-FFF2-40B4-BE49-F238E27FC236}">
                <a16:creationId xmlns:a16="http://schemas.microsoft.com/office/drawing/2014/main" id="{21AE6F94-355D-2E40-6AE6-4F7E2D7663CF}"/>
              </a:ext>
            </a:extLst>
          </p:cNvPr>
          <p:cNvSpPr/>
          <p:nvPr/>
        </p:nvSpPr>
        <p:spPr>
          <a:xfrm>
            <a:off x="2123924" y="2330393"/>
            <a:ext cx="312250" cy="100405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163" name="Rectangle: Rounded Corners 162">
            <a:extLst>
              <a:ext uri="{FF2B5EF4-FFF2-40B4-BE49-F238E27FC236}">
                <a16:creationId xmlns:a16="http://schemas.microsoft.com/office/drawing/2014/main" id="{C1B40E0C-BD66-C71A-9DAB-E190D36C172D}"/>
              </a:ext>
            </a:extLst>
          </p:cNvPr>
          <p:cNvSpPr/>
          <p:nvPr/>
        </p:nvSpPr>
        <p:spPr>
          <a:xfrm>
            <a:off x="2508855" y="2334568"/>
            <a:ext cx="312250" cy="100405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164" name="Rectangle: Rounded Corners 163">
            <a:extLst>
              <a:ext uri="{FF2B5EF4-FFF2-40B4-BE49-F238E27FC236}">
                <a16:creationId xmlns:a16="http://schemas.microsoft.com/office/drawing/2014/main" id="{6C203DA5-3DC8-A29E-4404-E8F03352A16C}"/>
              </a:ext>
            </a:extLst>
          </p:cNvPr>
          <p:cNvSpPr/>
          <p:nvPr/>
        </p:nvSpPr>
        <p:spPr>
          <a:xfrm>
            <a:off x="2497166" y="2482186"/>
            <a:ext cx="312250" cy="100405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165" name="Rectangle: Rounded Corners 164">
            <a:extLst>
              <a:ext uri="{FF2B5EF4-FFF2-40B4-BE49-F238E27FC236}">
                <a16:creationId xmlns:a16="http://schemas.microsoft.com/office/drawing/2014/main" id="{216661C5-E49D-13D4-033B-1E61A31D13D3}"/>
              </a:ext>
            </a:extLst>
          </p:cNvPr>
          <p:cNvSpPr/>
          <p:nvPr/>
        </p:nvSpPr>
        <p:spPr>
          <a:xfrm>
            <a:off x="2123924" y="2153984"/>
            <a:ext cx="312250" cy="100405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id="{704AD082-BD73-E59B-A8F4-F6418A70311E}"/>
              </a:ext>
            </a:extLst>
          </p:cNvPr>
          <p:cNvSpPr/>
          <p:nvPr/>
        </p:nvSpPr>
        <p:spPr>
          <a:xfrm>
            <a:off x="2599919" y="2153600"/>
            <a:ext cx="209497" cy="100405"/>
          </a:xfrm>
          <a:prstGeom prst="round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9FC8AF-9C31-3576-5723-1905D2219AF8}"/>
              </a:ext>
            </a:extLst>
          </p:cNvPr>
          <p:cNvSpPr txBox="1"/>
          <p:nvPr/>
        </p:nvSpPr>
        <p:spPr>
          <a:xfrm>
            <a:off x="828238" y="-1282"/>
            <a:ext cx="2352182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Electrical Layer</a:t>
            </a:r>
          </a:p>
        </p:txBody>
      </p:sp>
      <p:sp>
        <p:nvSpPr>
          <p:cNvPr id="3" name="Callout: Line 2">
            <a:extLst>
              <a:ext uri="{FF2B5EF4-FFF2-40B4-BE49-F238E27FC236}">
                <a16:creationId xmlns:a16="http://schemas.microsoft.com/office/drawing/2014/main" id="{A85D3493-049C-3F70-D782-83A6283F3D2E}"/>
              </a:ext>
            </a:extLst>
          </p:cNvPr>
          <p:cNvSpPr/>
          <p:nvPr/>
        </p:nvSpPr>
        <p:spPr>
          <a:xfrm>
            <a:off x="236013" y="1598796"/>
            <a:ext cx="716487" cy="271305"/>
          </a:xfrm>
          <a:prstGeom prst="borderCallout1">
            <a:avLst>
              <a:gd name="adj1" fmla="val 98874"/>
              <a:gd name="adj2" fmla="val 50694"/>
              <a:gd name="adj3" fmla="val 302778"/>
              <a:gd name="adj4" fmla="val 79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Utility Connection</a:t>
            </a:r>
          </a:p>
        </p:txBody>
      </p:sp>
      <p:sp>
        <p:nvSpPr>
          <p:cNvPr id="5" name="Callout: Line 4">
            <a:extLst>
              <a:ext uri="{FF2B5EF4-FFF2-40B4-BE49-F238E27FC236}">
                <a16:creationId xmlns:a16="http://schemas.microsoft.com/office/drawing/2014/main" id="{960B333E-182D-7DFA-CB83-A7B6A39EED2A}"/>
              </a:ext>
            </a:extLst>
          </p:cNvPr>
          <p:cNvSpPr/>
          <p:nvPr/>
        </p:nvSpPr>
        <p:spPr>
          <a:xfrm>
            <a:off x="1955768" y="1349319"/>
            <a:ext cx="716487" cy="271305"/>
          </a:xfrm>
          <a:prstGeom prst="borderCallout1">
            <a:avLst>
              <a:gd name="adj1" fmla="val 98874"/>
              <a:gd name="adj2" fmla="val 50694"/>
              <a:gd name="adj3" fmla="val 288735"/>
              <a:gd name="adj4" fmla="val 48652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 MWh Battery</a:t>
            </a:r>
          </a:p>
        </p:txBody>
      </p:sp>
      <p:sp>
        <p:nvSpPr>
          <p:cNvPr id="23" name="Callout: Line 22">
            <a:extLst>
              <a:ext uri="{FF2B5EF4-FFF2-40B4-BE49-F238E27FC236}">
                <a16:creationId xmlns:a16="http://schemas.microsoft.com/office/drawing/2014/main" id="{CB0D4CF9-ECD7-E065-4355-F493119451CA}"/>
              </a:ext>
            </a:extLst>
          </p:cNvPr>
          <p:cNvSpPr/>
          <p:nvPr/>
        </p:nvSpPr>
        <p:spPr>
          <a:xfrm>
            <a:off x="2842791" y="1353902"/>
            <a:ext cx="716487" cy="271305"/>
          </a:xfrm>
          <a:prstGeom prst="borderCallout1">
            <a:avLst>
              <a:gd name="adj1" fmla="val 98874"/>
              <a:gd name="adj2" fmla="val 50694"/>
              <a:gd name="adj3" fmla="val 302778"/>
              <a:gd name="adj4" fmla="val 79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250 kWh Battery</a:t>
            </a:r>
          </a:p>
        </p:txBody>
      </p:sp>
      <p:sp>
        <p:nvSpPr>
          <p:cNvPr id="32" name="Callout: Line 31">
            <a:extLst>
              <a:ext uri="{FF2B5EF4-FFF2-40B4-BE49-F238E27FC236}">
                <a16:creationId xmlns:a16="http://schemas.microsoft.com/office/drawing/2014/main" id="{E091630A-A31A-DE80-1823-F1D1CD0743D7}"/>
              </a:ext>
            </a:extLst>
          </p:cNvPr>
          <p:cNvSpPr/>
          <p:nvPr/>
        </p:nvSpPr>
        <p:spPr>
          <a:xfrm>
            <a:off x="3116488" y="2109289"/>
            <a:ext cx="716487" cy="271305"/>
          </a:xfrm>
          <a:prstGeom prst="borderCallout1">
            <a:avLst>
              <a:gd name="adj1" fmla="val 98874"/>
              <a:gd name="adj2" fmla="val 50694"/>
              <a:gd name="adj3" fmla="val 278202"/>
              <a:gd name="adj4" fmla="val -39089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 MW Charger</a:t>
            </a:r>
          </a:p>
        </p:txBody>
      </p:sp>
      <p:sp>
        <p:nvSpPr>
          <p:cNvPr id="42" name="Callout: Line 41">
            <a:extLst>
              <a:ext uri="{FF2B5EF4-FFF2-40B4-BE49-F238E27FC236}">
                <a16:creationId xmlns:a16="http://schemas.microsoft.com/office/drawing/2014/main" id="{DFFB83FA-3911-33E0-CD7D-0BE35AD4AA92}"/>
              </a:ext>
            </a:extLst>
          </p:cNvPr>
          <p:cNvSpPr/>
          <p:nvPr/>
        </p:nvSpPr>
        <p:spPr>
          <a:xfrm>
            <a:off x="943953" y="3719208"/>
            <a:ext cx="716487" cy="271305"/>
          </a:xfrm>
          <a:prstGeom prst="borderCallout1">
            <a:avLst>
              <a:gd name="adj1" fmla="val 49723"/>
              <a:gd name="adj2" fmla="val 98553"/>
              <a:gd name="adj3" fmla="val 137770"/>
              <a:gd name="adj4" fmla="val 160321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Pantograph</a:t>
            </a:r>
          </a:p>
        </p:txBody>
      </p:sp>
      <p:sp>
        <p:nvSpPr>
          <p:cNvPr id="72" name="Callout: Line 71">
            <a:extLst>
              <a:ext uri="{FF2B5EF4-FFF2-40B4-BE49-F238E27FC236}">
                <a16:creationId xmlns:a16="http://schemas.microsoft.com/office/drawing/2014/main" id="{D4AA9E20-DD1B-DFB4-8FD4-0DE0F4E49725}"/>
              </a:ext>
            </a:extLst>
          </p:cNvPr>
          <p:cNvSpPr/>
          <p:nvPr/>
        </p:nvSpPr>
        <p:spPr>
          <a:xfrm>
            <a:off x="6094486" y="209813"/>
            <a:ext cx="716487" cy="271305"/>
          </a:xfrm>
          <a:prstGeom prst="borderCallout1">
            <a:avLst>
              <a:gd name="adj1" fmla="val 102385"/>
              <a:gd name="adj2" fmla="val 45377"/>
              <a:gd name="adj3" fmla="val 169367"/>
              <a:gd name="adj4" fmla="val -55042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Pantograph</a:t>
            </a:r>
          </a:p>
        </p:txBody>
      </p:sp>
      <p:sp>
        <p:nvSpPr>
          <p:cNvPr id="82" name="Star: 4 Points 81">
            <a:extLst>
              <a:ext uri="{FF2B5EF4-FFF2-40B4-BE49-F238E27FC236}">
                <a16:creationId xmlns:a16="http://schemas.microsoft.com/office/drawing/2014/main" id="{BF82CAAD-4789-11AC-B67C-DF266E96E720}"/>
              </a:ext>
            </a:extLst>
          </p:cNvPr>
          <p:cNvSpPr/>
          <p:nvPr/>
        </p:nvSpPr>
        <p:spPr>
          <a:xfrm>
            <a:off x="3652300" y="676366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Star: 4 Points 83">
            <a:extLst>
              <a:ext uri="{FF2B5EF4-FFF2-40B4-BE49-F238E27FC236}">
                <a16:creationId xmlns:a16="http://schemas.microsoft.com/office/drawing/2014/main" id="{F7A19F9B-C56B-D07A-1C6B-956B81D0D0E8}"/>
              </a:ext>
            </a:extLst>
          </p:cNvPr>
          <p:cNvSpPr/>
          <p:nvPr/>
        </p:nvSpPr>
        <p:spPr>
          <a:xfrm>
            <a:off x="4325271" y="644295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Star: 4 Points 85">
            <a:extLst>
              <a:ext uri="{FF2B5EF4-FFF2-40B4-BE49-F238E27FC236}">
                <a16:creationId xmlns:a16="http://schemas.microsoft.com/office/drawing/2014/main" id="{9AABAF09-E51A-D60D-A426-E4E533CF6502}"/>
              </a:ext>
            </a:extLst>
          </p:cNvPr>
          <p:cNvSpPr/>
          <p:nvPr/>
        </p:nvSpPr>
        <p:spPr>
          <a:xfrm>
            <a:off x="5011456" y="636555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Star: 4 Points 86">
            <a:extLst>
              <a:ext uri="{FF2B5EF4-FFF2-40B4-BE49-F238E27FC236}">
                <a16:creationId xmlns:a16="http://schemas.microsoft.com/office/drawing/2014/main" id="{8B04BBE1-A805-BB98-108F-4523C2AB069E}"/>
              </a:ext>
            </a:extLst>
          </p:cNvPr>
          <p:cNvSpPr/>
          <p:nvPr/>
        </p:nvSpPr>
        <p:spPr>
          <a:xfrm>
            <a:off x="5627241" y="636555"/>
            <a:ext cx="46269" cy="79622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Callout: Line 87">
            <a:extLst>
              <a:ext uri="{FF2B5EF4-FFF2-40B4-BE49-F238E27FC236}">
                <a16:creationId xmlns:a16="http://schemas.microsoft.com/office/drawing/2014/main" id="{DA90E1F4-0B05-42DC-CC11-0A53866FB27A}"/>
              </a:ext>
            </a:extLst>
          </p:cNvPr>
          <p:cNvSpPr/>
          <p:nvPr/>
        </p:nvSpPr>
        <p:spPr>
          <a:xfrm>
            <a:off x="4640033" y="72050"/>
            <a:ext cx="716487" cy="271305"/>
          </a:xfrm>
          <a:prstGeom prst="borderCallout1">
            <a:avLst>
              <a:gd name="adj1" fmla="val 102385"/>
              <a:gd name="adj2" fmla="val 45377"/>
              <a:gd name="adj3" fmla="val 229050"/>
              <a:gd name="adj4" fmla="val 11911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500-650kW OH Charger</a:t>
            </a:r>
          </a:p>
        </p:txBody>
      </p:sp>
      <p:sp>
        <p:nvSpPr>
          <p:cNvPr id="89" name="Frame 88">
            <a:extLst>
              <a:ext uri="{FF2B5EF4-FFF2-40B4-BE49-F238E27FC236}">
                <a16:creationId xmlns:a16="http://schemas.microsoft.com/office/drawing/2014/main" id="{0B4FA95A-EEF4-67A4-5F0A-B5B00C6C6281}"/>
              </a:ext>
            </a:extLst>
          </p:cNvPr>
          <p:cNvSpPr/>
          <p:nvPr/>
        </p:nvSpPr>
        <p:spPr>
          <a:xfrm>
            <a:off x="8159369" y="2731689"/>
            <a:ext cx="145437" cy="105591"/>
          </a:xfrm>
          <a:prstGeom prst="frame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1" name="Frame 90">
            <a:extLst>
              <a:ext uri="{FF2B5EF4-FFF2-40B4-BE49-F238E27FC236}">
                <a16:creationId xmlns:a16="http://schemas.microsoft.com/office/drawing/2014/main" id="{64529502-398F-BE44-A12D-B364818A638E}"/>
              </a:ext>
            </a:extLst>
          </p:cNvPr>
          <p:cNvSpPr/>
          <p:nvPr/>
        </p:nvSpPr>
        <p:spPr>
          <a:xfrm>
            <a:off x="8407019" y="2734423"/>
            <a:ext cx="145437" cy="105591"/>
          </a:xfrm>
          <a:prstGeom prst="frame">
            <a:avLst/>
          </a:prstGeom>
          <a:solidFill>
            <a:schemeClr val="tx1"/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2" name="Frame 151">
            <a:extLst>
              <a:ext uri="{FF2B5EF4-FFF2-40B4-BE49-F238E27FC236}">
                <a16:creationId xmlns:a16="http://schemas.microsoft.com/office/drawing/2014/main" id="{3888FE28-16A8-A284-6C30-6EBA919E23C2}"/>
              </a:ext>
            </a:extLst>
          </p:cNvPr>
          <p:cNvSpPr/>
          <p:nvPr/>
        </p:nvSpPr>
        <p:spPr>
          <a:xfrm>
            <a:off x="8648319" y="2734423"/>
            <a:ext cx="145437" cy="105591"/>
          </a:xfrm>
          <a:prstGeom prst="frame">
            <a:avLst/>
          </a:prstGeom>
          <a:solidFill>
            <a:schemeClr val="tx1"/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9" name="Frame 168">
            <a:extLst>
              <a:ext uri="{FF2B5EF4-FFF2-40B4-BE49-F238E27FC236}">
                <a16:creationId xmlns:a16="http://schemas.microsoft.com/office/drawing/2014/main" id="{25078BCF-FE85-071F-9418-77B41EE8CEFC}"/>
              </a:ext>
            </a:extLst>
          </p:cNvPr>
          <p:cNvSpPr/>
          <p:nvPr/>
        </p:nvSpPr>
        <p:spPr>
          <a:xfrm>
            <a:off x="6840732" y="3160456"/>
            <a:ext cx="145437" cy="105591"/>
          </a:xfrm>
          <a:prstGeom prst="frame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0" name="Frame 169">
            <a:extLst>
              <a:ext uri="{FF2B5EF4-FFF2-40B4-BE49-F238E27FC236}">
                <a16:creationId xmlns:a16="http://schemas.microsoft.com/office/drawing/2014/main" id="{BF2843D0-1005-2ACD-764D-7F5D6D08C0C9}"/>
              </a:ext>
            </a:extLst>
          </p:cNvPr>
          <p:cNvSpPr/>
          <p:nvPr/>
        </p:nvSpPr>
        <p:spPr>
          <a:xfrm>
            <a:off x="7088382" y="3163190"/>
            <a:ext cx="145437" cy="105591"/>
          </a:xfrm>
          <a:prstGeom prst="frame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1" name="Frame 170">
            <a:extLst>
              <a:ext uri="{FF2B5EF4-FFF2-40B4-BE49-F238E27FC236}">
                <a16:creationId xmlns:a16="http://schemas.microsoft.com/office/drawing/2014/main" id="{3F6CFEA4-FF78-82BB-3095-747886348154}"/>
              </a:ext>
            </a:extLst>
          </p:cNvPr>
          <p:cNvSpPr/>
          <p:nvPr/>
        </p:nvSpPr>
        <p:spPr>
          <a:xfrm>
            <a:off x="7329682" y="3163190"/>
            <a:ext cx="145437" cy="105591"/>
          </a:xfrm>
          <a:prstGeom prst="frame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2" name="Frame 171">
            <a:extLst>
              <a:ext uri="{FF2B5EF4-FFF2-40B4-BE49-F238E27FC236}">
                <a16:creationId xmlns:a16="http://schemas.microsoft.com/office/drawing/2014/main" id="{666AC46C-25B5-FFD2-8302-DA2B4B91E5C4}"/>
              </a:ext>
            </a:extLst>
          </p:cNvPr>
          <p:cNvSpPr/>
          <p:nvPr/>
        </p:nvSpPr>
        <p:spPr>
          <a:xfrm>
            <a:off x="7978980" y="3154747"/>
            <a:ext cx="145437" cy="105591"/>
          </a:xfrm>
          <a:prstGeom prst="frame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3" name="Frame 172">
            <a:extLst>
              <a:ext uri="{FF2B5EF4-FFF2-40B4-BE49-F238E27FC236}">
                <a16:creationId xmlns:a16="http://schemas.microsoft.com/office/drawing/2014/main" id="{59AD8357-F34F-AF98-934D-B7887C4ACDE2}"/>
              </a:ext>
            </a:extLst>
          </p:cNvPr>
          <p:cNvSpPr/>
          <p:nvPr/>
        </p:nvSpPr>
        <p:spPr>
          <a:xfrm>
            <a:off x="8226630" y="3157481"/>
            <a:ext cx="145437" cy="105591"/>
          </a:xfrm>
          <a:prstGeom prst="frame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4" name="Frame 173">
            <a:extLst>
              <a:ext uri="{FF2B5EF4-FFF2-40B4-BE49-F238E27FC236}">
                <a16:creationId xmlns:a16="http://schemas.microsoft.com/office/drawing/2014/main" id="{38A10A59-C432-AEDE-AFBE-2B6584791FF6}"/>
              </a:ext>
            </a:extLst>
          </p:cNvPr>
          <p:cNvSpPr/>
          <p:nvPr/>
        </p:nvSpPr>
        <p:spPr>
          <a:xfrm>
            <a:off x="8467930" y="3157481"/>
            <a:ext cx="145437" cy="105591"/>
          </a:xfrm>
          <a:prstGeom prst="frame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5" name="Star: 4 Points 174">
            <a:extLst>
              <a:ext uri="{FF2B5EF4-FFF2-40B4-BE49-F238E27FC236}">
                <a16:creationId xmlns:a16="http://schemas.microsoft.com/office/drawing/2014/main" id="{12F55E60-7F29-1E54-8E33-812D822558C7}"/>
              </a:ext>
            </a:extLst>
          </p:cNvPr>
          <p:cNvSpPr/>
          <p:nvPr/>
        </p:nvSpPr>
        <p:spPr>
          <a:xfrm>
            <a:off x="6708008" y="3291235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Star: 4 Points 175">
            <a:extLst>
              <a:ext uri="{FF2B5EF4-FFF2-40B4-BE49-F238E27FC236}">
                <a16:creationId xmlns:a16="http://schemas.microsoft.com/office/drawing/2014/main" id="{06163E0C-45C7-BECA-9121-9AC8BAD5697F}"/>
              </a:ext>
            </a:extLst>
          </p:cNvPr>
          <p:cNvSpPr/>
          <p:nvPr/>
        </p:nvSpPr>
        <p:spPr>
          <a:xfrm>
            <a:off x="6495691" y="3507293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Star: 4 Points 176">
            <a:extLst>
              <a:ext uri="{FF2B5EF4-FFF2-40B4-BE49-F238E27FC236}">
                <a16:creationId xmlns:a16="http://schemas.microsoft.com/office/drawing/2014/main" id="{54F05AD1-FCC4-14DF-1B4A-9EEB08D291C0}"/>
              </a:ext>
            </a:extLst>
          </p:cNvPr>
          <p:cNvSpPr/>
          <p:nvPr/>
        </p:nvSpPr>
        <p:spPr>
          <a:xfrm>
            <a:off x="7044558" y="3291235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Star: 4 Points 177">
            <a:extLst>
              <a:ext uri="{FF2B5EF4-FFF2-40B4-BE49-F238E27FC236}">
                <a16:creationId xmlns:a16="http://schemas.microsoft.com/office/drawing/2014/main" id="{9B3B7DA4-E7D6-A086-094D-542E2FA471CF}"/>
              </a:ext>
            </a:extLst>
          </p:cNvPr>
          <p:cNvSpPr/>
          <p:nvPr/>
        </p:nvSpPr>
        <p:spPr>
          <a:xfrm>
            <a:off x="7099116" y="3517501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Star: 4 Points 178">
            <a:extLst>
              <a:ext uri="{FF2B5EF4-FFF2-40B4-BE49-F238E27FC236}">
                <a16:creationId xmlns:a16="http://schemas.microsoft.com/office/drawing/2014/main" id="{187A0089-9C41-CB3B-E39D-D9DE221D5C82}"/>
              </a:ext>
            </a:extLst>
          </p:cNvPr>
          <p:cNvSpPr/>
          <p:nvPr/>
        </p:nvSpPr>
        <p:spPr>
          <a:xfrm>
            <a:off x="7312467" y="3291235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Star: 4 Points 179">
            <a:extLst>
              <a:ext uri="{FF2B5EF4-FFF2-40B4-BE49-F238E27FC236}">
                <a16:creationId xmlns:a16="http://schemas.microsoft.com/office/drawing/2014/main" id="{5E221C03-FBE0-3292-D46A-A78977B960DC}"/>
              </a:ext>
            </a:extLst>
          </p:cNvPr>
          <p:cNvSpPr/>
          <p:nvPr/>
        </p:nvSpPr>
        <p:spPr>
          <a:xfrm>
            <a:off x="6904858" y="3291235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Star: 4 Points 180">
            <a:extLst>
              <a:ext uri="{FF2B5EF4-FFF2-40B4-BE49-F238E27FC236}">
                <a16:creationId xmlns:a16="http://schemas.microsoft.com/office/drawing/2014/main" id="{A713C458-05A7-C170-61EF-C9723E7831EA}"/>
              </a:ext>
            </a:extLst>
          </p:cNvPr>
          <p:cNvSpPr/>
          <p:nvPr/>
        </p:nvSpPr>
        <p:spPr>
          <a:xfrm>
            <a:off x="6761691" y="3517501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Star: 4 Points 181">
            <a:extLst>
              <a:ext uri="{FF2B5EF4-FFF2-40B4-BE49-F238E27FC236}">
                <a16:creationId xmlns:a16="http://schemas.microsoft.com/office/drawing/2014/main" id="{579553CA-F4DB-C2F5-8316-6EE53C45D99B}"/>
              </a:ext>
            </a:extLst>
          </p:cNvPr>
          <p:cNvSpPr/>
          <p:nvPr/>
        </p:nvSpPr>
        <p:spPr>
          <a:xfrm>
            <a:off x="7527221" y="3291235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Star: 4 Points 182">
            <a:extLst>
              <a:ext uri="{FF2B5EF4-FFF2-40B4-BE49-F238E27FC236}">
                <a16:creationId xmlns:a16="http://schemas.microsoft.com/office/drawing/2014/main" id="{4D73E3CE-0CE8-2D77-BC3A-C931C51878FD}"/>
              </a:ext>
            </a:extLst>
          </p:cNvPr>
          <p:cNvSpPr/>
          <p:nvPr/>
        </p:nvSpPr>
        <p:spPr>
          <a:xfrm>
            <a:off x="7365641" y="3517501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Star: 4 Points 183">
            <a:extLst>
              <a:ext uri="{FF2B5EF4-FFF2-40B4-BE49-F238E27FC236}">
                <a16:creationId xmlns:a16="http://schemas.microsoft.com/office/drawing/2014/main" id="{CC78B7FB-E395-3C0A-E636-34EF6806156B}"/>
              </a:ext>
            </a:extLst>
          </p:cNvPr>
          <p:cNvSpPr/>
          <p:nvPr/>
        </p:nvSpPr>
        <p:spPr>
          <a:xfrm>
            <a:off x="7964525" y="3267669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Star: 4 Points 184">
            <a:extLst>
              <a:ext uri="{FF2B5EF4-FFF2-40B4-BE49-F238E27FC236}">
                <a16:creationId xmlns:a16="http://schemas.microsoft.com/office/drawing/2014/main" id="{5FCDA89F-9DA5-B49C-C69B-C3D64DA41CDD}"/>
              </a:ext>
            </a:extLst>
          </p:cNvPr>
          <p:cNvSpPr/>
          <p:nvPr/>
        </p:nvSpPr>
        <p:spPr>
          <a:xfrm>
            <a:off x="8301075" y="3267669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Star: 4 Points 185">
            <a:extLst>
              <a:ext uri="{FF2B5EF4-FFF2-40B4-BE49-F238E27FC236}">
                <a16:creationId xmlns:a16="http://schemas.microsoft.com/office/drawing/2014/main" id="{0BE4FFCA-73A9-B235-8278-9A03B351C700}"/>
              </a:ext>
            </a:extLst>
          </p:cNvPr>
          <p:cNvSpPr/>
          <p:nvPr/>
        </p:nvSpPr>
        <p:spPr>
          <a:xfrm>
            <a:off x="8568984" y="3267669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Star: 4 Points 186">
            <a:extLst>
              <a:ext uri="{FF2B5EF4-FFF2-40B4-BE49-F238E27FC236}">
                <a16:creationId xmlns:a16="http://schemas.microsoft.com/office/drawing/2014/main" id="{BEEC0063-80CB-E729-274F-B5B0D0D1529C}"/>
              </a:ext>
            </a:extLst>
          </p:cNvPr>
          <p:cNvSpPr/>
          <p:nvPr/>
        </p:nvSpPr>
        <p:spPr>
          <a:xfrm>
            <a:off x="8161375" y="3267669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Star: 4 Points 187">
            <a:extLst>
              <a:ext uri="{FF2B5EF4-FFF2-40B4-BE49-F238E27FC236}">
                <a16:creationId xmlns:a16="http://schemas.microsoft.com/office/drawing/2014/main" id="{EED8D6F6-07CA-9ABB-1574-6D100606CF61}"/>
              </a:ext>
            </a:extLst>
          </p:cNvPr>
          <p:cNvSpPr/>
          <p:nvPr/>
        </p:nvSpPr>
        <p:spPr>
          <a:xfrm>
            <a:off x="8783738" y="3267669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Star: 4 Points 188">
            <a:extLst>
              <a:ext uri="{FF2B5EF4-FFF2-40B4-BE49-F238E27FC236}">
                <a16:creationId xmlns:a16="http://schemas.microsoft.com/office/drawing/2014/main" id="{C7590C74-F2CC-BF20-A741-B56F7D58972D}"/>
              </a:ext>
            </a:extLst>
          </p:cNvPr>
          <p:cNvSpPr/>
          <p:nvPr/>
        </p:nvSpPr>
        <p:spPr>
          <a:xfrm>
            <a:off x="7767151" y="3507293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Star: 4 Points 189">
            <a:extLst>
              <a:ext uri="{FF2B5EF4-FFF2-40B4-BE49-F238E27FC236}">
                <a16:creationId xmlns:a16="http://schemas.microsoft.com/office/drawing/2014/main" id="{4F65E192-AA26-165D-6444-0EEEBD138535}"/>
              </a:ext>
            </a:extLst>
          </p:cNvPr>
          <p:cNvSpPr/>
          <p:nvPr/>
        </p:nvSpPr>
        <p:spPr>
          <a:xfrm>
            <a:off x="8370576" y="3517501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Star: 4 Points 190">
            <a:extLst>
              <a:ext uri="{FF2B5EF4-FFF2-40B4-BE49-F238E27FC236}">
                <a16:creationId xmlns:a16="http://schemas.microsoft.com/office/drawing/2014/main" id="{E5A9922E-8820-91DF-94D3-272ACF98AB80}"/>
              </a:ext>
            </a:extLst>
          </p:cNvPr>
          <p:cNvSpPr/>
          <p:nvPr/>
        </p:nvSpPr>
        <p:spPr>
          <a:xfrm>
            <a:off x="8033151" y="3517501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Star: 4 Points 191">
            <a:extLst>
              <a:ext uri="{FF2B5EF4-FFF2-40B4-BE49-F238E27FC236}">
                <a16:creationId xmlns:a16="http://schemas.microsoft.com/office/drawing/2014/main" id="{7C063BD6-F3D4-6F0D-E980-B6689C56F500}"/>
              </a:ext>
            </a:extLst>
          </p:cNvPr>
          <p:cNvSpPr/>
          <p:nvPr/>
        </p:nvSpPr>
        <p:spPr>
          <a:xfrm>
            <a:off x="8637101" y="3517501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Callout: Line 192">
            <a:extLst>
              <a:ext uri="{FF2B5EF4-FFF2-40B4-BE49-F238E27FC236}">
                <a16:creationId xmlns:a16="http://schemas.microsoft.com/office/drawing/2014/main" id="{81742A0B-BBE0-E76B-6E87-00712E3F7CA1}"/>
              </a:ext>
            </a:extLst>
          </p:cNvPr>
          <p:cNvSpPr/>
          <p:nvPr/>
        </p:nvSpPr>
        <p:spPr>
          <a:xfrm>
            <a:off x="7287983" y="2159493"/>
            <a:ext cx="716487" cy="271305"/>
          </a:xfrm>
          <a:prstGeom prst="borderCallout1">
            <a:avLst>
              <a:gd name="adj1" fmla="val 102385"/>
              <a:gd name="adj2" fmla="val 45377"/>
              <a:gd name="adj3" fmla="val 229050"/>
              <a:gd name="adj4" fmla="val 11911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50-75kW Charger</a:t>
            </a:r>
          </a:p>
        </p:txBody>
      </p:sp>
      <p:sp>
        <p:nvSpPr>
          <p:cNvPr id="194" name="Callout: Line 193">
            <a:extLst>
              <a:ext uri="{FF2B5EF4-FFF2-40B4-BE49-F238E27FC236}">
                <a16:creationId xmlns:a16="http://schemas.microsoft.com/office/drawing/2014/main" id="{125840F9-ADF8-D1D2-0638-EA3BBE0C4CB7}"/>
              </a:ext>
            </a:extLst>
          </p:cNvPr>
          <p:cNvSpPr/>
          <p:nvPr/>
        </p:nvSpPr>
        <p:spPr>
          <a:xfrm>
            <a:off x="6005246" y="2541590"/>
            <a:ext cx="716487" cy="271305"/>
          </a:xfrm>
          <a:prstGeom prst="borderCallout1">
            <a:avLst>
              <a:gd name="adj1" fmla="val 102385"/>
              <a:gd name="adj2" fmla="val 45377"/>
              <a:gd name="adj3" fmla="val 229050"/>
              <a:gd name="adj4" fmla="val 11911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125-180kW X3 Charger</a:t>
            </a:r>
          </a:p>
        </p:txBody>
      </p:sp>
      <p:sp>
        <p:nvSpPr>
          <p:cNvPr id="195" name="Callout: Line 194">
            <a:extLst>
              <a:ext uri="{FF2B5EF4-FFF2-40B4-BE49-F238E27FC236}">
                <a16:creationId xmlns:a16="http://schemas.microsoft.com/office/drawing/2014/main" id="{DD0BDAC4-C929-AD45-AB07-C2E8A691B91D}"/>
              </a:ext>
            </a:extLst>
          </p:cNvPr>
          <p:cNvSpPr/>
          <p:nvPr/>
        </p:nvSpPr>
        <p:spPr>
          <a:xfrm>
            <a:off x="7701968" y="3924235"/>
            <a:ext cx="716487" cy="271305"/>
          </a:xfrm>
          <a:prstGeom prst="borderCallout1">
            <a:avLst>
              <a:gd name="adj1" fmla="val 1742"/>
              <a:gd name="adj2" fmla="val 48922"/>
              <a:gd name="adj3" fmla="val -126712"/>
              <a:gd name="adj4" fmla="val 131518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Standard Dispenser</a:t>
            </a:r>
          </a:p>
        </p:txBody>
      </p:sp>
      <p:sp>
        <p:nvSpPr>
          <p:cNvPr id="196" name="Frame 195">
            <a:extLst>
              <a:ext uri="{FF2B5EF4-FFF2-40B4-BE49-F238E27FC236}">
                <a16:creationId xmlns:a16="http://schemas.microsoft.com/office/drawing/2014/main" id="{3706F6CB-1245-CA0B-ABCF-B4CDB9181BCD}"/>
              </a:ext>
            </a:extLst>
          </p:cNvPr>
          <p:cNvSpPr/>
          <p:nvPr/>
        </p:nvSpPr>
        <p:spPr>
          <a:xfrm>
            <a:off x="3146630" y="4510031"/>
            <a:ext cx="145437" cy="105591"/>
          </a:xfrm>
          <a:prstGeom prst="frame">
            <a:avLst/>
          </a:prstGeom>
          <a:solidFill>
            <a:schemeClr val="tx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7" name="Star: 4 Points 196">
            <a:extLst>
              <a:ext uri="{FF2B5EF4-FFF2-40B4-BE49-F238E27FC236}">
                <a16:creationId xmlns:a16="http://schemas.microsoft.com/office/drawing/2014/main" id="{0C1BF121-E964-1AF6-2DCA-F0845A6A637C}"/>
              </a:ext>
            </a:extLst>
          </p:cNvPr>
          <p:cNvSpPr/>
          <p:nvPr/>
        </p:nvSpPr>
        <p:spPr>
          <a:xfrm>
            <a:off x="3332444" y="4529886"/>
            <a:ext cx="46269" cy="79622"/>
          </a:xfrm>
          <a:prstGeom prst="star4">
            <a:avLst/>
          </a:prstGeom>
          <a:solidFill>
            <a:schemeClr val="tx1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Callout: Line 197">
            <a:extLst>
              <a:ext uri="{FF2B5EF4-FFF2-40B4-BE49-F238E27FC236}">
                <a16:creationId xmlns:a16="http://schemas.microsoft.com/office/drawing/2014/main" id="{99BDFB76-0CF7-2A92-A642-E06AF1E30BCB}"/>
              </a:ext>
            </a:extLst>
          </p:cNvPr>
          <p:cNvSpPr/>
          <p:nvPr/>
        </p:nvSpPr>
        <p:spPr>
          <a:xfrm>
            <a:off x="1935795" y="4743988"/>
            <a:ext cx="716487" cy="271305"/>
          </a:xfrm>
          <a:prstGeom prst="borderCallout1">
            <a:avLst>
              <a:gd name="adj1" fmla="val 1742"/>
              <a:gd name="adj2" fmla="val 45377"/>
              <a:gd name="adj3" fmla="val -61177"/>
              <a:gd name="adj4" fmla="val 16962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125-180kW 1X Charger</a:t>
            </a:r>
          </a:p>
        </p:txBody>
      </p:sp>
      <p:sp>
        <p:nvSpPr>
          <p:cNvPr id="199" name="Callout: Line 198">
            <a:extLst>
              <a:ext uri="{FF2B5EF4-FFF2-40B4-BE49-F238E27FC236}">
                <a16:creationId xmlns:a16="http://schemas.microsoft.com/office/drawing/2014/main" id="{15CF9962-6E87-CD29-38F0-933D16118AF4}"/>
              </a:ext>
            </a:extLst>
          </p:cNvPr>
          <p:cNvSpPr/>
          <p:nvPr/>
        </p:nvSpPr>
        <p:spPr>
          <a:xfrm>
            <a:off x="3630957" y="4734223"/>
            <a:ext cx="716487" cy="271305"/>
          </a:xfrm>
          <a:prstGeom prst="borderCallout1">
            <a:avLst>
              <a:gd name="adj1" fmla="val 1742"/>
              <a:gd name="adj2" fmla="val 48922"/>
              <a:gd name="adj3" fmla="val -56496"/>
              <a:gd name="adj4" fmla="val -35101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Reel Dispenser</a:t>
            </a:r>
          </a:p>
        </p:txBody>
      </p:sp>
      <p:sp>
        <p:nvSpPr>
          <p:cNvPr id="200" name="Callout: Line 199">
            <a:extLst>
              <a:ext uri="{FF2B5EF4-FFF2-40B4-BE49-F238E27FC236}">
                <a16:creationId xmlns:a16="http://schemas.microsoft.com/office/drawing/2014/main" id="{BC8C6E3C-B228-00B8-A5F2-985CBA4FDA0A}"/>
              </a:ext>
            </a:extLst>
          </p:cNvPr>
          <p:cNvSpPr/>
          <p:nvPr/>
        </p:nvSpPr>
        <p:spPr>
          <a:xfrm>
            <a:off x="110408" y="3267645"/>
            <a:ext cx="716487" cy="271305"/>
          </a:xfrm>
          <a:prstGeom prst="borderCallout1">
            <a:avLst>
              <a:gd name="adj1" fmla="val 1742"/>
              <a:gd name="adj2" fmla="val 45377"/>
              <a:gd name="adj3" fmla="val -134904"/>
              <a:gd name="adj4" fmla="val 19222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HV-DV </a:t>
            </a:r>
            <a:r>
              <a:rPr lang="en-US" sz="800" dirty="0" err="1">
                <a:solidFill>
                  <a:schemeClr val="tx1"/>
                </a:solidFill>
              </a:rPr>
              <a:t>Xformer</a:t>
            </a:r>
            <a:r>
              <a:rPr lang="en-US" sz="800">
                <a:solidFill>
                  <a:schemeClr val="tx1"/>
                </a:solidFill>
              </a:rPr>
              <a:t>/SG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F50B5A6-CB41-3B34-4520-CF2178BC4322}"/>
              </a:ext>
            </a:extLst>
          </p:cNvPr>
          <p:cNvSpPr/>
          <p:nvPr/>
        </p:nvSpPr>
        <p:spPr>
          <a:xfrm rot="5400000">
            <a:off x="1902183" y="2282130"/>
            <a:ext cx="209497" cy="10040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8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90F7A8E-2BD6-376C-03DA-F60CAA588CC8}"/>
              </a:ext>
            </a:extLst>
          </p:cNvPr>
          <p:cNvSpPr/>
          <p:nvPr/>
        </p:nvSpPr>
        <p:spPr>
          <a:xfrm rot="5400000">
            <a:off x="1902183" y="2493285"/>
            <a:ext cx="209497" cy="10040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8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6FFC101-4808-0C6E-7DE7-9E4E1BA77B1F}"/>
              </a:ext>
            </a:extLst>
          </p:cNvPr>
          <p:cNvSpPr/>
          <p:nvPr/>
        </p:nvSpPr>
        <p:spPr>
          <a:xfrm rot="5400000">
            <a:off x="1902183" y="2731985"/>
            <a:ext cx="209497" cy="10040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800" dirty="0"/>
          </a:p>
        </p:txBody>
      </p:sp>
      <p:sp>
        <p:nvSpPr>
          <p:cNvPr id="12" name="Callout: Line 11">
            <a:extLst>
              <a:ext uri="{FF2B5EF4-FFF2-40B4-BE49-F238E27FC236}">
                <a16:creationId xmlns:a16="http://schemas.microsoft.com/office/drawing/2014/main" id="{5C86669D-C423-F1A1-7810-141674C8DABE}"/>
              </a:ext>
            </a:extLst>
          </p:cNvPr>
          <p:cNvSpPr/>
          <p:nvPr/>
        </p:nvSpPr>
        <p:spPr>
          <a:xfrm>
            <a:off x="2244667" y="3063331"/>
            <a:ext cx="716487" cy="271305"/>
          </a:xfrm>
          <a:prstGeom prst="borderCallout1">
            <a:avLst>
              <a:gd name="adj1" fmla="val 1742"/>
              <a:gd name="adj2" fmla="val 48922"/>
              <a:gd name="adj3" fmla="val -56496"/>
              <a:gd name="adj4" fmla="val -35101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480V Panel</a:t>
            </a:r>
          </a:p>
        </p:txBody>
      </p:sp>
    </p:spTree>
    <p:extLst>
      <p:ext uri="{BB962C8B-B14F-4D97-AF65-F5344CB8AC3E}">
        <p14:creationId xmlns:p14="http://schemas.microsoft.com/office/powerpoint/2010/main" val="3902247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ED3CE9-B919-5552-29EB-EB045CAAB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70369BA-363F-F069-A6D4-A78480523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aerial view of a parking lot&#10;&#10;AI-generated content may be incorrect.">
            <a:extLst>
              <a:ext uri="{FF2B5EF4-FFF2-40B4-BE49-F238E27FC236}">
                <a16:creationId xmlns:a16="http://schemas.microsoft.com/office/drawing/2014/main" id="{0C765700-F216-D673-3E81-C31511ADF1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776" b="2205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67892C1-D3F7-593C-740B-65E7FFAD4BC6}"/>
              </a:ext>
            </a:extLst>
          </p:cNvPr>
          <p:cNvSpPr/>
          <p:nvPr/>
        </p:nvSpPr>
        <p:spPr>
          <a:xfrm>
            <a:off x="884255" y="1215851"/>
            <a:ext cx="502418" cy="1768509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DFF176-C701-9BAA-6C83-6AF9CB781A7F}"/>
              </a:ext>
            </a:extLst>
          </p:cNvPr>
          <p:cNvSpPr/>
          <p:nvPr/>
        </p:nvSpPr>
        <p:spPr>
          <a:xfrm>
            <a:off x="1440264" y="1215850"/>
            <a:ext cx="502418" cy="1768509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10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6885CC-CF90-2D8A-3442-B361777D1DDF}"/>
              </a:ext>
            </a:extLst>
          </p:cNvPr>
          <p:cNvSpPr/>
          <p:nvPr/>
        </p:nvSpPr>
        <p:spPr>
          <a:xfrm>
            <a:off x="2036827" y="1215844"/>
            <a:ext cx="502418" cy="1768509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A1814A-794A-42EC-30BA-00154E7739BC}"/>
              </a:ext>
            </a:extLst>
          </p:cNvPr>
          <p:cNvSpPr/>
          <p:nvPr/>
        </p:nvSpPr>
        <p:spPr>
          <a:xfrm>
            <a:off x="3730066" y="1215844"/>
            <a:ext cx="502418" cy="1768509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15989F-4C0F-94C9-FB1D-0B5ED83BF807}"/>
              </a:ext>
            </a:extLst>
          </p:cNvPr>
          <p:cNvSpPr/>
          <p:nvPr/>
        </p:nvSpPr>
        <p:spPr>
          <a:xfrm>
            <a:off x="4286075" y="1215845"/>
            <a:ext cx="502418" cy="1768509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B748A3-0FDB-34F6-AF9A-F461DA98880F}"/>
              </a:ext>
            </a:extLst>
          </p:cNvPr>
          <p:cNvSpPr/>
          <p:nvPr/>
        </p:nvSpPr>
        <p:spPr>
          <a:xfrm>
            <a:off x="2574204" y="1207081"/>
            <a:ext cx="502418" cy="1768509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AFDA62-25CD-B5E7-EF81-48B295803376}"/>
              </a:ext>
            </a:extLst>
          </p:cNvPr>
          <p:cNvSpPr/>
          <p:nvPr/>
        </p:nvSpPr>
        <p:spPr>
          <a:xfrm>
            <a:off x="3130213" y="1215844"/>
            <a:ext cx="502418" cy="1768509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D84E67-B583-D2F7-FD85-DE02655E192D}"/>
              </a:ext>
            </a:extLst>
          </p:cNvPr>
          <p:cNvSpPr/>
          <p:nvPr/>
        </p:nvSpPr>
        <p:spPr>
          <a:xfrm rot="5400000">
            <a:off x="3677996" y="1722911"/>
            <a:ext cx="502418" cy="3565337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92C91D-01F1-C4E2-48A3-5E1E88133ECB}"/>
              </a:ext>
            </a:extLst>
          </p:cNvPr>
          <p:cNvSpPr/>
          <p:nvPr/>
        </p:nvSpPr>
        <p:spPr>
          <a:xfrm rot="5400000">
            <a:off x="3677995" y="2249872"/>
            <a:ext cx="502418" cy="3565337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4B28B6-CDBB-6B9A-5C0B-2DBA7D68EC7A}"/>
              </a:ext>
            </a:extLst>
          </p:cNvPr>
          <p:cNvSpPr/>
          <p:nvPr/>
        </p:nvSpPr>
        <p:spPr>
          <a:xfrm rot="5400000">
            <a:off x="7702976" y="1747453"/>
            <a:ext cx="502418" cy="3565337"/>
          </a:xfrm>
          <a:prstGeom prst="rect">
            <a:avLst/>
          </a:prstGeom>
          <a:gradFill flip="none" rotWithShape="1">
            <a:gsLst>
              <a:gs pos="0">
                <a:srgbClr val="FFFF00">
                  <a:alpha val="6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27806D-F55C-4203-988E-EA2BB9ED4324}"/>
              </a:ext>
            </a:extLst>
          </p:cNvPr>
          <p:cNvSpPr/>
          <p:nvPr/>
        </p:nvSpPr>
        <p:spPr>
          <a:xfrm rot="5400000">
            <a:off x="7702977" y="2499785"/>
            <a:ext cx="502418" cy="3565337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5D8D61-149C-67BA-51FB-09E2B45D0AD6}"/>
              </a:ext>
            </a:extLst>
          </p:cNvPr>
          <p:cNvSpPr/>
          <p:nvPr/>
        </p:nvSpPr>
        <p:spPr>
          <a:xfrm rot="5400000">
            <a:off x="7702976" y="3285789"/>
            <a:ext cx="502418" cy="3565337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  <a:alpha val="5000"/>
                </a:srgbClr>
              </a:gs>
              <a:gs pos="10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602301-0976-121E-CE11-86B405285FA9}"/>
              </a:ext>
            </a:extLst>
          </p:cNvPr>
          <p:cNvSpPr/>
          <p:nvPr/>
        </p:nvSpPr>
        <p:spPr>
          <a:xfrm>
            <a:off x="10461246" y="3254370"/>
            <a:ext cx="502418" cy="2065296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24000"/>
                </a:schemeClr>
              </a:gs>
              <a:gs pos="100000">
                <a:schemeClr val="accent2">
                  <a:alpha val="26000"/>
                </a:scheme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A92008-72FA-833A-51BA-796FC06168C4}"/>
              </a:ext>
            </a:extLst>
          </p:cNvPr>
          <p:cNvSpPr txBox="1"/>
          <p:nvPr/>
        </p:nvSpPr>
        <p:spPr>
          <a:xfrm>
            <a:off x="828238" y="-1282"/>
            <a:ext cx="1748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Solar Layer</a:t>
            </a:r>
          </a:p>
        </p:txBody>
      </p:sp>
      <p:sp>
        <p:nvSpPr>
          <p:cNvPr id="20" name="Callout: Line 19">
            <a:extLst>
              <a:ext uri="{FF2B5EF4-FFF2-40B4-BE49-F238E27FC236}">
                <a16:creationId xmlns:a16="http://schemas.microsoft.com/office/drawing/2014/main" id="{11A80728-FDED-8A1F-C3E7-DFEBA18CBDFA}"/>
              </a:ext>
            </a:extLst>
          </p:cNvPr>
          <p:cNvSpPr/>
          <p:nvPr/>
        </p:nvSpPr>
        <p:spPr>
          <a:xfrm>
            <a:off x="1200227" y="3177791"/>
            <a:ext cx="716487" cy="502418"/>
          </a:xfrm>
          <a:prstGeom prst="borderCallout1">
            <a:avLst>
              <a:gd name="adj1" fmla="val 102385"/>
              <a:gd name="adj2" fmla="val 45377"/>
              <a:gd name="adj3" fmla="val 166488"/>
              <a:gd name="adj4" fmla="val 128416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Solar Canopy Type 1</a:t>
            </a:r>
          </a:p>
        </p:txBody>
      </p:sp>
      <p:sp>
        <p:nvSpPr>
          <p:cNvPr id="21" name="Callout: Line 20">
            <a:extLst>
              <a:ext uri="{FF2B5EF4-FFF2-40B4-BE49-F238E27FC236}">
                <a16:creationId xmlns:a16="http://schemas.microsoft.com/office/drawing/2014/main" id="{B63DD999-7C05-0833-F318-31B0449B5FF1}"/>
              </a:ext>
            </a:extLst>
          </p:cNvPr>
          <p:cNvSpPr/>
          <p:nvPr/>
        </p:nvSpPr>
        <p:spPr>
          <a:xfrm>
            <a:off x="9736854" y="2175408"/>
            <a:ext cx="716487" cy="461665"/>
          </a:xfrm>
          <a:prstGeom prst="borderCallout1">
            <a:avLst>
              <a:gd name="adj1" fmla="val 102385"/>
              <a:gd name="adj2" fmla="val 45377"/>
              <a:gd name="adj3" fmla="val 229050"/>
              <a:gd name="adj4" fmla="val 11911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Solar Canopy Type 2</a:t>
            </a:r>
          </a:p>
        </p:txBody>
      </p:sp>
      <p:sp>
        <p:nvSpPr>
          <p:cNvPr id="22" name="Arrow: Left-Right 21">
            <a:extLst>
              <a:ext uri="{FF2B5EF4-FFF2-40B4-BE49-F238E27FC236}">
                <a16:creationId xmlns:a16="http://schemas.microsoft.com/office/drawing/2014/main" id="{BD5538C2-168B-0EB7-C0E5-B8882BE87C73}"/>
              </a:ext>
            </a:extLst>
          </p:cNvPr>
          <p:cNvSpPr/>
          <p:nvPr/>
        </p:nvSpPr>
        <p:spPr>
          <a:xfrm>
            <a:off x="2607684" y="3429000"/>
            <a:ext cx="792742" cy="171450"/>
          </a:xfrm>
          <a:prstGeom prst="left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OE MVC</a:t>
            </a:r>
          </a:p>
        </p:txBody>
      </p:sp>
      <p:sp>
        <p:nvSpPr>
          <p:cNvPr id="23" name="Arrow: Left-Right 22">
            <a:extLst>
              <a:ext uri="{FF2B5EF4-FFF2-40B4-BE49-F238E27FC236}">
                <a16:creationId xmlns:a16="http://schemas.microsoft.com/office/drawing/2014/main" id="{7EC0B85E-9CBE-63DE-34B8-D097BDC3FA56}"/>
              </a:ext>
            </a:extLst>
          </p:cNvPr>
          <p:cNvSpPr/>
          <p:nvPr/>
        </p:nvSpPr>
        <p:spPr>
          <a:xfrm>
            <a:off x="2588680" y="3931419"/>
            <a:ext cx="792742" cy="171450"/>
          </a:xfrm>
          <a:prstGeom prst="left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OE MVC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EB236085-7DA2-BCA4-EFB2-285C190D990F}"/>
              </a:ext>
            </a:extLst>
          </p:cNvPr>
          <p:cNvSpPr/>
          <p:nvPr/>
        </p:nvSpPr>
        <p:spPr>
          <a:xfrm>
            <a:off x="4286122" y="3419854"/>
            <a:ext cx="792742" cy="171450"/>
          </a:xfrm>
          <a:prstGeom prst="left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OE MVC</a:t>
            </a:r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D2C8C31E-E9E4-08FF-18BF-0DFA6BA6AE71}"/>
              </a:ext>
            </a:extLst>
          </p:cNvPr>
          <p:cNvSpPr/>
          <p:nvPr/>
        </p:nvSpPr>
        <p:spPr>
          <a:xfrm>
            <a:off x="4286075" y="3922273"/>
            <a:ext cx="792742" cy="171450"/>
          </a:xfrm>
          <a:prstGeom prst="left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OE MVC</a:t>
            </a:r>
          </a:p>
        </p:txBody>
      </p:sp>
      <p:sp>
        <p:nvSpPr>
          <p:cNvPr id="26" name="Arrow: Left-Right 25">
            <a:extLst>
              <a:ext uri="{FF2B5EF4-FFF2-40B4-BE49-F238E27FC236}">
                <a16:creationId xmlns:a16="http://schemas.microsoft.com/office/drawing/2014/main" id="{24D54906-A02B-0AB4-1711-0F271A3470B6}"/>
              </a:ext>
            </a:extLst>
          </p:cNvPr>
          <p:cNvSpPr/>
          <p:nvPr/>
        </p:nvSpPr>
        <p:spPr>
          <a:xfrm rot="16200000">
            <a:off x="9818160" y="4151835"/>
            <a:ext cx="1965330" cy="170400"/>
          </a:xfrm>
          <a:prstGeom prst="leftRightArrow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OE MVD</a:t>
            </a:r>
          </a:p>
        </p:txBody>
      </p:sp>
      <p:sp>
        <p:nvSpPr>
          <p:cNvPr id="27" name="Callout: Line 26">
            <a:extLst>
              <a:ext uri="{FF2B5EF4-FFF2-40B4-BE49-F238E27FC236}">
                <a16:creationId xmlns:a16="http://schemas.microsoft.com/office/drawing/2014/main" id="{F8BE2F22-9116-5D14-F9BC-A55BD650238E}"/>
              </a:ext>
            </a:extLst>
          </p:cNvPr>
          <p:cNvSpPr/>
          <p:nvPr/>
        </p:nvSpPr>
        <p:spPr>
          <a:xfrm>
            <a:off x="9489223" y="5627168"/>
            <a:ext cx="716487" cy="461665"/>
          </a:xfrm>
          <a:prstGeom prst="borderCallout1">
            <a:avLst>
              <a:gd name="adj1" fmla="val -3037"/>
              <a:gd name="adj2" fmla="val 50523"/>
              <a:gd name="adj3" fmla="val -144719"/>
              <a:gd name="adj4" fmla="val 178805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OH Elect MV </a:t>
            </a:r>
            <a:r>
              <a:rPr lang="en-US" sz="800" dirty="0" err="1">
                <a:solidFill>
                  <a:schemeClr val="tx1"/>
                </a:solidFill>
              </a:rPr>
              <a:t>Dist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9" name="Callout: Line 28">
            <a:extLst>
              <a:ext uri="{FF2B5EF4-FFF2-40B4-BE49-F238E27FC236}">
                <a16:creationId xmlns:a16="http://schemas.microsoft.com/office/drawing/2014/main" id="{CBFBB662-8E0B-058A-7DFE-10F7F71B174A}"/>
              </a:ext>
            </a:extLst>
          </p:cNvPr>
          <p:cNvSpPr/>
          <p:nvPr/>
        </p:nvSpPr>
        <p:spPr>
          <a:xfrm>
            <a:off x="3400426" y="4758035"/>
            <a:ext cx="716487" cy="461665"/>
          </a:xfrm>
          <a:prstGeom prst="borderCallout1">
            <a:avLst>
              <a:gd name="adj1" fmla="val -3037"/>
              <a:gd name="adj2" fmla="val 50523"/>
              <a:gd name="adj3" fmla="val -152706"/>
              <a:gd name="adj4" fmla="val 18189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OH Elect MV Charger</a:t>
            </a:r>
          </a:p>
        </p:txBody>
      </p:sp>
    </p:spTree>
    <p:extLst>
      <p:ext uri="{BB962C8B-B14F-4D97-AF65-F5344CB8AC3E}">
        <p14:creationId xmlns:p14="http://schemas.microsoft.com/office/powerpoint/2010/main" val="2921834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6F49CF-20FD-4C8A-2162-FF9C9D839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E03A31C-D855-7A00-F3D1-978D92EC7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aerial view of a parking lot&#10;&#10;AI-generated content may be incorrect.">
            <a:extLst>
              <a:ext uri="{FF2B5EF4-FFF2-40B4-BE49-F238E27FC236}">
                <a16:creationId xmlns:a16="http://schemas.microsoft.com/office/drawing/2014/main" id="{01EB670D-AAD6-81A2-83AA-1B61F1BEA4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776" b="22055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DE87A8C-194B-6FA3-F6D2-44CB9A7AC75B}"/>
              </a:ext>
            </a:extLst>
          </p:cNvPr>
          <p:cNvSpPr/>
          <p:nvPr/>
        </p:nvSpPr>
        <p:spPr>
          <a:xfrm>
            <a:off x="1665011" y="4052620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D591642-F366-170D-2784-2361257220D6}"/>
              </a:ext>
            </a:extLst>
          </p:cNvPr>
          <p:cNvSpPr/>
          <p:nvPr/>
        </p:nvSpPr>
        <p:spPr>
          <a:xfrm>
            <a:off x="2088113" y="4052621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6066254-DB02-CD2A-FA97-AA2153E29D0A}"/>
              </a:ext>
            </a:extLst>
          </p:cNvPr>
          <p:cNvSpPr/>
          <p:nvPr/>
        </p:nvSpPr>
        <p:spPr>
          <a:xfrm>
            <a:off x="2508855" y="4052621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8A9C332-3576-9D26-A125-E173B951D9D5}"/>
              </a:ext>
            </a:extLst>
          </p:cNvPr>
          <p:cNvSpPr/>
          <p:nvPr/>
        </p:nvSpPr>
        <p:spPr>
          <a:xfrm>
            <a:off x="2899890" y="4052621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372BFAA-95D9-41AD-946C-AC572131BD43}"/>
              </a:ext>
            </a:extLst>
          </p:cNvPr>
          <p:cNvSpPr/>
          <p:nvPr/>
        </p:nvSpPr>
        <p:spPr>
          <a:xfrm>
            <a:off x="3328555" y="4052621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14B8877-A4EB-A25F-6090-1BCC64BD65FE}"/>
              </a:ext>
            </a:extLst>
          </p:cNvPr>
          <p:cNvSpPr/>
          <p:nvPr/>
        </p:nvSpPr>
        <p:spPr>
          <a:xfrm>
            <a:off x="3743734" y="4052622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CB8E112-CB04-9329-EF39-0BA4B64D3019}"/>
              </a:ext>
            </a:extLst>
          </p:cNvPr>
          <p:cNvSpPr/>
          <p:nvPr/>
        </p:nvSpPr>
        <p:spPr>
          <a:xfrm>
            <a:off x="4134769" y="4052621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B6F1D84-5CD8-E00C-2CC3-276D1C0E99CC}"/>
              </a:ext>
            </a:extLst>
          </p:cNvPr>
          <p:cNvSpPr/>
          <p:nvPr/>
        </p:nvSpPr>
        <p:spPr>
          <a:xfrm>
            <a:off x="4557788" y="4052621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48B4D99-BD8A-3607-9B25-57FA946A49CE}"/>
              </a:ext>
            </a:extLst>
          </p:cNvPr>
          <p:cNvSpPr/>
          <p:nvPr/>
        </p:nvSpPr>
        <p:spPr>
          <a:xfrm>
            <a:off x="4978613" y="4052621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340620-0004-6A38-8B60-0FEC51A07BDD}"/>
              </a:ext>
            </a:extLst>
          </p:cNvPr>
          <p:cNvSpPr/>
          <p:nvPr/>
        </p:nvSpPr>
        <p:spPr>
          <a:xfrm>
            <a:off x="5399438" y="4052621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CB31489-59E3-77A2-26DA-61B268E8287A}"/>
              </a:ext>
            </a:extLst>
          </p:cNvPr>
          <p:cNvSpPr/>
          <p:nvPr/>
        </p:nvSpPr>
        <p:spPr>
          <a:xfrm>
            <a:off x="2508855" y="324897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E15007C-5163-8F6A-3541-A3F81D1C5AD8}"/>
              </a:ext>
            </a:extLst>
          </p:cNvPr>
          <p:cNvSpPr/>
          <p:nvPr/>
        </p:nvSpPr>
        <p:spPr>
          <a:xfrm>
            <a:off x="2899890" y="324897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551B68DB-4C2F-A824-C78B-6BE045E65CF3}"/>
              </a:ext>
            </a:extLst>
          </p:cNvPr>
          <p:cNvSpPr/>
          <p:nvPr/>
        </p:nvSpPr>
        <p:spPr>
          <a:xfrm>
            <a:off x="3328555" y="324897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21FB544-2C28-2C24-2570-DDD896FBE685}"/>
              </a:ext>
            </a:extLst>
          </p:cNvPr>
          <p:cNvSpPr/>
          <p:nvPr/>
        </p:nvSpPr>
        <p:spPr>
          <a:xfrm>
            <a:off x="3743734" y="3248974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3F8A44D-4E1A-C0E2-2C77-5B15B2A2CBCA}"/>
              </a:ext>
            </a:extLst>
          </p:cNvPr>
          <p:cNvSpPr/>
          <p:nvPr/>
        </p:nvSpPr>
        <p:spPr>
          <a:xfrm>
            <a:off x="4134769" y="324897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94F42DA-605D-9579-54B3-D5B188BFB1EC}"/>
              </a:ext>
            </a:extLst>
          </p:cNvPr>
          <p:cNvSpPr/>
          <p:nvPr/>
        </p:nvSpPr>
        <p:spPr>
          <a:xfrm>
            <a:off x="4557788" y="324897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E09533-6DCD-E5E0-337F-6F132B859B8D}"/>
              </a:ext>
            </a:extLst>
          </p:cNvPr>
          <p:cNvSpPr/>
          <p:nvPr/>
        </p:nvSpPr>
        <p:spPr>
          <a:xfrm>
            <a:off x="4978613" y="324897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F683BD3-A3F1-4D52-C8D8-86897A6B3007}"/>
              </a:ext>
            </a:extLst>
          </p:cNvPr>
          <p:cNvSpPr/>
          <p:nvPr/>
        </p:nvSpPr>
        <p:spPr>
          <a:xfrm>
            <a:off x="5399438" y="324897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75D0CB04-CE91-A61A-8773-C0BB17241E7D}"/>
              </a:ext>
            </a:extLst>
          </p:cNvPr>
          <p:cNvSpPr/>
          <p:nvPr/>
        </p:nvSpPr>
        <p:spPr>
          <a:xfrm>
            <a:off x="2088113" y="338633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9A8EA71A-E275-B721-1402-5017BD0D3FA3}"/>
              </a:ext>
            </a:extLst>
          </p:cNvPr>
          <p:cNvSpPr/>
          <p:nvPr/>
        </p:nvSpPr>
        <p:spPr>
          <a:xfrm>
            <a:off x="2508855" y="338633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0DF81AEA-96BA-40DB-0373-6CEEF893DCBE}"/>
              </a:ext>
            </a:extLst>
          </p:cNvPr>
          <p:cNvSpPr/>
          <p:nvPr/>
        </p:nvSpPr>
        <p:spPr>
          <a:xfrm>
            <a:off x="2899890" y="338633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D9E8BB5-DE4A-1933-F031-DBF11D8A42FB}"/>
              </a:ext>
            </a:extLst>
          </p:cNvPr>
          <p:cNvSpPr/>
          <p:nvPr/>
        </p:nvSpPr>
        <p:spPr>
          <a:xfrm>
            <a:off x="3328555" y="338633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0451093-793A-FEA8-B89B-B7C11C0D9B93}"/>
              </a:ext>
            </a:extLst>
          </p:cNvPr>
          <p:cNvSpPr/>
          <p:nvPr/>
        </p:nvSpPr>
        <p:spPr>
          <a:xfrm>
            <a:off x="3743734" y="3386334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C05CDB9-5DA4-1722-F037-BE726F31DCBA}"/>
              </a:ext>
            </a:extLst>
          </p:cNvPr>
          <p:cNvSpPr/>
          <p:nvPr/>
        </p:nvSpPr>
        <p:spPr>
          <a:xfrm>
            <a:off x="4134769" y="338633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11835B41-7C48-0742-7DED-5145B2667B50}"/>
              </a:ext>
            </a:extLst>
          </p:cNvPr>
          <p:cNvSpPr/>
          <p:nvPr/>
        </p:nvSpPr>
        <p:spPr>
          <a:xfrm>
            <a:off x="4557788" y="338633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BC252161-7363-87DE-8116-C50241F7E404}"/>
              </a:ext>
            </a:extLst>
          </p:cNvPr>
          <p:cNvSpPr/>
          <p:nvPr/>
        </p:nvSpPr>
        <p:spPr>
          <a:xfrm>
            <a:off x="4978613" y="338633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26FA2A5-001C-9449-1589-9B2B4DC3C2BC}"/>
              </a:ext>
            </a:extLst>
          </p:cNvPr>
          <p:cNvSpPr/>
          <p:nvPr/>
        </p:nvSpPr>
        <p:spPr>
          <a:xfrm>
            <a:off x="5399438" y="338633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C89C9425-D0A9-5B6C-4513-998B567820AC}"/>
              </a:ext>
            </a:extLst>
          </p:cNvPr>
          <p:cNvSpPr/>
          <p:nvPr/>
        </p:nvSpPr>
        <p:spPr>
          <a:xfrm>
            <a:off x="2088113" y="353671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FDBBBCDB-83E1-2F2D-370C-AFA7E850C467}"/>
              </a:ext>
            </a:extLst>
          </p:cNvPr>
          <p:cNvSpPr/>
          <p:nvPr/>
        </p:nvSpPr>
        <p:spPr>
          <a:xfrm>
            <a:off x="2508855" y="353671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87A603-374C-A1AF-995A-3A7742A417C1}"/>
              </a:ext>
            </a:extLst>
          </p:cNvPr>
          <p:cNvSpPr/>
          <p:nvPr/>
        </p:nvSpPr>
        <p:spPr>
          <a:xfrm>
            <a:off x="2899890" y="353671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5569BF5-B43A-37D7-6FDC-A21D61842099}"/>
              </a:ext>
            </a:extLst>
          </p:cNvPr>
          <p:cNvSpPr/>
          <p:nvPr/>
        </p:nvSpPr>
        <p:spPr>
          <a:xfrm>
            <a:off x="3328555" y="353671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0BD03D30-B624-C81D-DB5F-8FAEEE2BE539}"/>
              </a:ext>
            </a:extLst>
          </p:cNvPr>
          <p:cNvSpPr/>
          <p:nvPr/>
        </p:nvSpPr>
        <p:spPr>
          <a:xfrm>
            <a:off x="3743734" y="3536714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F6683B6-DC5F-3CDC-DD3F-F518A5FD6AC1}"/>
              </a:ext>
            </a:extLst>
          </p:cNvPr>
          <p:cNvSpPr/>
          <p:nvPr/>
        </p:nvSpPr>
        <p:spPr>
          <a:xfrm>
            <a:off x="4134769" y="353671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6CB00E0F-1FA7-7CE5-5F3A-EE709AD7B154}"/>
              </a:ext>
            </a:extLst>
          </p:cNvPr>
          <p:cNvSpPr/>
          <p:nvPr/>
        </p:nvSpPr>
        <p:spPr>
          <a:xfrm>
            <a:off x="4557788" y="353671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836F77AD-A5F0-CDFB-07F2-5FA576552994}"/>
              </a:ext>
            </a:extLst>
          </p:cNvPr>
          <p:cNvSpPr/>
          <p:nvPr/>
        </p:nvSpPr>
        <p:spPr>
          <a:xfrm>
            <a:off x="4978613" y="353671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97E071B3-B138-93F6-1B5D-F5390A5F60F2}"/>
              </a:ext>
            </a:extLst>
          </p:cNvPr>
          <p:cNvSpPr/>
          <p:nvPr/>
        </p:nvSpPr>
        <p:spPr>
          <a:xfrm>
            <a:off x="5399438" y="3536713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FB404659-0FD4-0227-79E3-E6CA1F4B8D37}"/>
              </a:ext>
            </a:extLst>
          </p:cNvPr>
          <p:cNvSpPr/>
          <p:nvPr/>
        </p:nvSpPr>
        <p:spPr>
          <a:xfrm>
            <a:off x="1665011" y="3700824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71F19BBB-D5CB-989C-F6BE-F2F6A79A1B54}"/>
              </a:ext>
            </a:extLst>
          </p:cNvPr>
          <p:cNvSpPr/>
          <p:nvPr/>
        </p:nvSpPr>
        <p:spPr>
          <a:xfrm>
            <a:off x="2088113" y="3700825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2214DEA2-723B-ECC2-1D45-17DF5C5C3992}"/>
              </a:ext>
            </a:extLst>
          </p:cNvPr>
          <p:cNvSpPr/>
          <p:nvPr/>
        </p:nvSpPr>
        <p:spPr>
          <a:xfrm>
            <a:off x="2508855" y="3700825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4F004290-373A-E76A-3C7E-3A80F8B40429}"/>
              </a:ext>
            </a:extLst>
          </p:cNvPr>
          <p:cNvSpPr/>
          <p:nvPr/>
        </p:nvSpPr>
        <p:spPr>
          <a:xfrm>
            <a:off x="2899890" y="3700825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BF1546F3-0824-7D13-342B-6F76EDE131C6}"/>
              </a:ext>
            </a:extLst>
          </p:cNvPr>
          <p:cNvSpPr/>
          <p:nvPr/>
        </p:nvSpPr>
        <p:spPr>
          <a:xfrm>
            <a:off x="3328555" y="3700825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7E5827FE-3CBF-43FF-C21B-03A4EB9AF18C}"/>
              </a:ext>
            </a:extLst>
          </p:cNvPr>
          <p:cNvSpPr/>
          <p:nvPr/>
        </p:nvSpPr>
        <p:spPr>
          <a:xfrm>
            <a:off x="3743734" y="370082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CB721630-80DA-C414-B0F2-E322FC443ECA}"/>
              </a:ext>
            </a:extLst>
          </p:cNvPr>
          <p:cNvSpPr/>
          <p:nvPr/>
        </p:nvSpPr>
        <p:spPr>
          <a:xfrm>
            <a:off x="4134769" y="3700825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40B46A25-F8E3-93F1-F2B9-B91E998E884F}"/>
              </a:ext>
            </a:extLst>
          </p:cNvPr>
          <p:cNvSpPr/>
          <p:nvPr/>
        </p:nvSpPr>
        <p:spPr>
          <a:xfrm>
            <a:off x="4557788" y="3700825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C05ABB0-699B-8AD5-1D44-189CDB7A12DE}"/>
              </a:ext>
            </a:extLst>
          </p:cNvPr>
          <p:cNvSpPr/>
          <p:nvPr/>
        </p:nvSpPr>
        <p:spPr>
          <a:xfrm>
            <a:off x="4978613" y="3700825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AD4FCB40-4E42-9927-D7BE-F0340BF30B8D}"/>
              </a:ext>
            </a:extLst>
          </p:cNvPr>
          <p:cNvSpPr/>
          <p:nvPr/>
        </p:nvSpPr>
        <p:spPr>
          <a:xfrm>
            <a:off x="5399438" y="3700825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5DDE027F-EAF6-8252-1389-0F834014C210}"/>
              </a:ext>
            </a:extLst>
          </p:cNvPr>
          <p:cNvSpPr/>
          <p:nvPr/>
        </p:nvSpPr>
        <p:spPr>
          <a:xfrm>
            <a:off x="1665011" y="3864935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7C9B6BC4-8406-20EC-14B6-4CA7AEB31001}"/>
              </a:ext>
            </a:extLst>
          </p:cNvPr>
          <p:cNvSpPr/>
          <p:nvPr/>
        </p:nvSpPr>
        <p:spPr>
          <a:xfrm>
            <a:off x="2088113" y="386493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8AEE8DC2-4BED-81BE-7AB4-8C69085FADD1}"/>
              </a:ext>
            </a:extLst>
          </p:cNvPr>
          <p:cNvSpPr/>
          <p:nvPr/>
        </p:nvSpPr>
        <p:spPr>
          <a:xfrm>
            <a:off x="2508855" y="386493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BEF26968-2876-6E27-B719-A6DC6C0FD2F2}"/>
              </a:ext>
            </a:extLst>
          </p:cNvPr>
          <p:cNvSpPr/>
          <p:nvPr/>
        </p:nvSpPr>
        <p:spPr>
          <a:xfrm>
            <a:off x="2899890" y="386493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9264A955-36D1-9EF4-C468-1592D522B14A}"/>
              </a:ext>
            </a:extLst>
          </p:cNvPr>
          <p:cNvSpPr/>
          <p:nvPr/>
        </p:nvSpPr>
        <p:spPr>
          <a:xfrm>
            <a:off x="3328555" y="386493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D0E8F67-8D85-191A-DE6B-B1D99C5C5307}"/>
              </a:ext>
            </a:extLst>
          </p:cNvPr>
          <p:cNvSpPr/>
          <p:nvPr/>
        </p:nvSpPr>
        <p:spPr>
          <a:xfrm>
            <a:off x="3743734" y="3864937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3202ECF5-344F-4018-DD4B-F26D9D623035}"/>
              </a:ext>
            </a:extLst>
          </p:cNvPr>
          <p:cNvSpPr/>
          <p:nvPr/>
        </p:nvSpPr>
        <p:spPr>
          <a:xfrm>
            <a:off x="4134769" y="386493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687716CE-7E8E-C791-437A-22A38353A1E5}"/>
              </a:ext>
            </a:extLst>
          </p:cNvPr>
          <p:cNvSpPr/>
          <p:nvPr/>
        </p:nvSpPr>
        <p:spPr>
          <a:xfrm>
            <a:off x="4557788" y="386493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E88C425D-2030-7192-2AEF-0BC5F0FA3E31}"/>
              </a:ext>
            </a:extLst>
          </p:cNvPr>
          <p:cNvSpPr/>
          <p:nvPr/>
        </p:nvSpPr>
        <p:spPr>
          <a:xfrm>
            <a:off x="4978613" y="386493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72CB4A7A-E5B1-A13B-1EA2-AE1FA7220BD4}"/>
              </a:ext>
            </a:extLst>
          </p:cNvPr>
          <p:cNvSpPr/>
          <p:nvPr/>
        </p:nvSpPr>
        <p:spPr>
          <a:xfrm>
            <a:off x="5399438" y="386493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5A2695B8-EF5B-74AC-64CD-9FAC21761B48}"/>
              </a:ext>
            </a:extLst>
          </p:cNvPr>
          <p:cNvSpPr/>
          <p:nvPr/>
        </p:nvSpPr>
        <p:spPr>
          <a:xfrm>
            <a:off x="2088113" y="420561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C4B3A323-C466-763E-8143-9D951F1E64F4}"/>
              </a:ext>
            </a:extLst>
          </p:cNvPr>
          <p:cNvSpPr/>
          <p:nvPr/>
        </p:nvSpPr>
        <p:spPr>
          <a:xfrm>
            <a:off x="2508855" y="420561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7D40F1DC-ADA8-70BF-10EB-2DA166DE7F75}"/>
              </a:ext>
            </a:extLst>
          </p:cNvPr>
          <p:cNvSpPr/>
          <p:nvPr/>
        </p:nvSpPr>
        <p:spPr>
          <a:xfrm>
            <a:off x="2899890" y="420561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53351AF5-A0D4-486F-DFA8-A48977EFE46B}"/>
              </a:ext>
            </a:extLst>
          </p:cNvPr>
          <p:cNvSpPr/>
          <p:nvPr/>
        </p:nvSpPr>
        <p:spPr>
          <a:xfrm>
            <a:off x="3328555" y="420561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8CE7BDB9-AABA-F45E-4EEE-14DE3237B4F8}"/>
              </a:ext>
            </a:extLst>
          </p:cNvPr>
          <p:cNvSpPr/>
          <p:nvPr/>
        </p:nvSpPr>
        <p:spPr>
          <a:xfrm>
            <a:off x="3743734" y="4205617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1AA8D2D6-64C3-876E-689A-AF6551E55B8C}"/>
              </a:ext>
            </a:extLst>
          </p:cNvPr>
          <p:cNvSpPr/>
          <p:nvPr/>
        </p:nvSpPr>
        <p:spPr>
          <a:xfrm>
            <a:off x="4134769" y="420561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DF4F58F8-4B18-93C7-2634-6C9A08E8D65D}"/>
              </a:ext>
            </a:extLst>
          </p:cNvPr>
          <p:cNvSpPr/>
          <p:nvPr/>
        </p:nvSpPr>
        <p:spPr>
          <a:xfrm>
            <a:off x="4557788" y="420561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22C4E148-BF04-B4F7-2B9B-52C194E730A5}"/>
              </a:ext>
            </a:extLst>
          </p:cNvPr>
          <p:cNvSpPr/>
          <p:nvPr/>
        </p:nvSpPr>
        <p:spPr>
          <a:xfrm>
            <a:off x="4978613" y="420561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F935B5C-12C2-B00B-5253-4C4B33B1C815}"/>
              </a:ext>
            </a:extLst>
          </p:cNvPr>
          <p:cNvSpPr/>
          <p:nvPr/>
        </p:nvSpPr>
        <p:spPr>
          <a:xfrm>
            <a:off x="5399438" y="4205616"/>
            <a:ext cx="312250" cy="100405"/>
          </a:xfrm>
          <a:prstGeom prst="round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ame 89">
            <a:extLst>
              <a:ext uri="{FF2B5EF4-FFF2-40B4-BE49-F238E27FC236}">
                <a16:creationId xmlns:a16="http://schemas.microsoft.com/office/drawing/2014/main" id="{456D561A-D462-D76D-22A1-368DE1ACEEDF}"/>
              </a:ext>
            </a:extLst>
          </p:cNvPr>
          <p:cNvSpPr/>
          <p:nvPr/>
        </p:nvSpPr>
        <p:spPr>
          <a:xfrm rot="4384513">
            <a:off x="3486560" y="693617"/>
            <a:ext cx="145437" cy="105591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2" name="Frame 91">
            <a:extLst>
              <a:ext uri="{FF2B5EF4-FFF2-40B4-BE49-F238E27FC236}">
                <a16:creationId xmlns:a16="http://schemas.microsoft.com/office/drawing/2014/main" id="{B35FA174-C5AB-97CC-2E29-146CF95062C3}"/>
              </a:ext>
            </a:extLst>
          </p:cNvPr>
          <p:cNvSpPr/>
          <p:nvPr/>
        </p:nvSpPr>
        <p:spPr>
          <a:xfrm rot="4384513">
            <a:off x="4158888" y="663382"/>
            <a:ext cx="145437" cy="105591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3" name="Frame 92">
            <a:extLst>
              <a:ext uri="{FF2B5EF4-FFF2-40B4-BE49-F238E27FC236}">
                <a16:creationId xmlns:a16="http://schemas.microsoft.com/office/drawing/2014/main" id="{59143241-14E8-DB4C-67AD-AAD3C7AFEBFB}"/>
              </a:ext>
            </a:extLst>
          </p:cNvPr>
          <p:cNvSpPr/>
          <p:nvPr/>
        </p:nvSpPr>
        <p:spPr>
          <a:xfrm rot="4384513">
            <a:off x="4831859" y="648635"/>
            <a:ext cx="145437" cy="105591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4" name="Frame 93">
            <a:extLst>
              <a:ext uri="{FF2B5EF4-FFF2-40B4-BE49-F238E27FC236}">
                <a16:creationId xmlns:a16="http://schemas.microsoft.com/office/drawing/2014/main" id="{396CE39E-5034-5793-D070-8272296B71AB}"/>
              </a:ext>
            </a:extLst>
          </p:cNvPr>
          <p:cNvSpPr/>
          <p:nvPr/>
        </p:nvSpPr>
        <p:spPr>
          <a:xfrm rot="4384513">
            <a:off x="5482844" y="645480"/>
            <a:ext cx="145437" cy="105591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EA20FD-74FF-788C-E905-4ACBBFB2EA2A}"/>
              </a:ext>
            </a:extLst>
          </p:cNvPr>
          <p:cNvSpPr txBox="1"/>
          <p:nvPr/>
        </p:nvSpPr>
        <p:spPr>
          <a:xfrm>
            <a:off x="828238" y="-1282"/>
            <a:ext cx="20501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Vehicle Layer</a:t>
            </a:r>
          </a:p>
        </p:txBody>
      </p:sp>
      <p:sp>
        <p:nvSpPr>
          <p:cNvPr id="3" name="Callout: Line 2">
            <a:extLst>
              <a:ext uri="{FF2B5EF4-FFF2-40B4-BE49-F238E27FC236}">
                <a16:creationId xmlns:a16="http://schemas.microsoft.com/office/drawing/2014/main" id="{219F6742-2E5B-4A1C-F276-5843A071EEB6}"/>
              </a:ext>
            </a:extLst>
          </p:cNvPr>
          <p:cNvSpPr/>
          <p:nvPr/>
        </p:nvSpPr>
        <p:spPr>
          <a:xfrm>
            <a:off x="948524" y="2695511"/>
            <a:ext cx="716487" cy="461665"/>
          </a:xfrm>
          <a:prstGeom prst="borderCallout1">
            <a:avLst>
              <a:gd name="adj1" fmla="val 108257"/>
              <a:gd name="adj2" fmla="val 50523"/>
              <a:gd name="adj3" fmla="val 211799"/>
              <a:gd name="adj4" fmla="val 115601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40’ Transit Bus</a:t>
            </a:r>
          </a:p>
        </p:txBody>
      </p:sp>
    </p:spTree>
    <p:extLst>
      <p:ext uri="{BB962C8B-B14F-4D97-AF65-F5344CB8AC3E}">
        <p14:creationId xmlns:p14="http://schemas.microsoft.com/office/powerpoint/2010/main" val="1523950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b30766b-dc3c-4bf1-aa4e-8a4fd3468b72">
      <Terms xmlns="http://schemas.microsoft.com/office/infopath/2007/PartnerControls"/>
    </lcf76f155ced4ddcb4097134ff3c332f>
    <TaxCatchAll xmlns="b2833780-598b-48d1-bbe3-6bd51a42141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F0F3DE59E16946BE84A4F48D5B3A14" ma:contentTypeVersion="12" ma:contentTypeDescription="Create a new document." ma:contentTypeScope="" ma:versionID="b899cd394ff2a906aa89ae3567cf345e">
  <xsd:schema xmlns:xsd="http://www.w3.org/2001/XMLSchema" xmlns:xs="http://www.w3.org/2001/XMLSchema" xmlns:p="http://schemas.microsoft.com/office/2006/metadata/properties" xmlns:ns2="eb30766b-dc3c-4bf1-aa4e-8a4fd3468b72" xmlns:ns3="b2833780-598b-48d1-bbe3-6bd51a42141a" targetNamespace="http://schemas.microsoft.com/office/2006/metadata/properties" ma:root="true" ma:fieldsID="606d900ef16cc4dc667135f1175707ff" ns2:_="" ns3:_="">
    <xsd:import namespace="eb30766b-dc3c-4bf1-aa4e-8a4fd3468b72"/>
    <xsd:import namespace="b2833780-598b-48d1-bbe3-6bd51a42141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30766b-dc3c-4bf1-aa4e-8a4fd3468b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1cbd9d10-0530-4f1a-8f28-b61c50533ae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833780-598b-48d1-bbe3-6bd51a42141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8cef8039-9507-4f0d-88f0-55e09fbcb5a2}" ma:internalName="TaxCatchAll" ma:showField="CatchAllData" ma:web="b2833780-598b-48d1-bbe3-6bd51a42141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77F78D-670E-4080-BC66-5CDD22E4737F}">
  <ds:schemaRefs>
    <ds:schemaRef ds:uri="http://schemas.microsoft.com/office/2006/metadata/properties"/>
    <ds:schemaRef ds:uri="http://schemas.microsoft.com/office/infopath/2007/PartnerControls"/>
    <ds:schemaRef ds:uri="eb30766b-dc3c-4bf1-aa4e-8a4fd3468b72"/>
    <ds:schemaRef ds:uri="b2833780-598b-48d1-bbe3-6bd51a42141a"/>
  </ds:schemaRefs>
</ds:datastoreItem>
</file>

<file path=customXml/itemProps2.xml><?xml version="1.0" encoding="utf-8"?>
<ds:datastoreItem xmlns:ds="http://schemas.openxmlformats.org/officeDocument/2006/customXml" ds:itemID="{8B80CA8A-9E4F-4A4A-B015-8BB48AD680A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BAB0E53-5BB3-4E87-B088-C912DC3F19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b30766b-dc3c-4bf1-aa4e-8a4fd3468b72"/>
    <ds:schemaRef ds:uri="b2833780-598b-48d1-bbe3-6bd51a4214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1448</TotalTime>
  <Words>108</Words>
  <Application>Microsoft Office PowerPoint</Application>
  <PresentationFormat>Widescreen</PresentationFormat>
  <Paragraphs>57</Paragraphs>
  <Slides>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 Lalljie</dc:creator>
  <cp:lastModifiedBy>Andre Lalljie</cp:lastModifiedBy>
  <cp:revision>37</cp:revision>
  <dcterms:created xsi:type="dcterms:W3CDTF">2025-03-20T20:38:02Z</dcterms:created>
  <dcterms:modified xsi:type="dcterms:W3CDTF">2025-03-24T16:47:55Z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0x01010064F0F3DE59E16946BE84A4F48D5B3A14</vt:lpwstr>
  </property>
  <property fmtid="{D5CDD505-2E9C-101B-9397-08002B2CF9AE}" pid="3" name="MediaServiceImageTags">
    <vt:lpwstr/>
  </property>
</Properties>
</file>

<file path=docProps/thumbnail.jpeg>
</file>